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8"/>
  </p:notesMasterIdLst>
  <p:sldIdLst>
    <p:sldId id="277" r:id="rId2"/>
    <p:sldId id="259" r:id="rId3"/>
    <p:sldId id="258" r:id="rId4"/>
    <p:sldId id="260" r:id="rId5"/>
    <p:sldId id="262" r:id="rId6"/>
    <p:sldId id="263" r:id="rId7"/>
    <p:sldId id="275" r:id="rId8"/>
    <p:sldId id="276" r:id="rId9"/>
    <p:sldId id="266" r:id="rId10"/>
    <p:sldId id="267" r:id="rId11"/>
    <p:sldId id="268" r:id="rId12"/>
    <p:sldId id="269" r:id="rId13"/>
    <p:sldId id="270" r:id="rId14"/>
    <p:sldId id="272" r:id="rId15"/>
    <p:sldId id="274" r:id="rId16"/>
    <p:sldId id="27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FE3B954-82C2-4194-9E07-F654C5437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62FCDE-151F-4DCB-A63A-F1E0EEDB18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048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D93EAAB-4FD7-4DE0-9ADA-AE1CFBDC7B72}" type="slidenum">
              <a:rPr lang="ru-RU" sz="1200">
                <a:latin typeface="Tahoma" charset="0"/>
              </a:rPr>
              <a:pPr algn="r"/>
              <a:t>3</a:t>
            </a:fld>
            <a:endParaRPr lang="ru-RU" sz="1200">
              <a:latin typeface="Tahoma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018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018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2101D-E509-4080-AF97-6F91DD762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44AB3-B45E-46BE-9647-4BB607429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D55DC-D501-4D84-8DB7-10D1D8C76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5AFD8-3420-42AB-9B60-97EBD0074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CBFE0-AC60-45DF-8E6A-6CEBB9346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D7C4D-1B38-49F7-88E6-A375705D3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E0400-E4FA-47C6-A85A-A6B648063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41397-2CD3-4BAD-9C00-3152BA9AD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7B0A2-614C-43FC-9931-25A8271A2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7AA57-D804-419E-B5DA-25851FF43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E1A-8E9F-452D-8D07-81049C878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0BE4B29-A8EA-4655-9D2A-E95F7039D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advTm="3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8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корин - невский"/>
          <p:cNvPicPr>
            <a:picLocks noChangeAspect="1" noChangeArrowheads="1"/>
          </p:cNvPicPr>
          <p:nvPr/>
        </p:nvPicPr>
        <p:blipFill>
          <a:blip r:embed="rId2"/>
          <a:srcRect b="35526"/>
          <a:stretch>
            <a:fillRect/>
          </a:stretch>
        </p:blipFill>
        <p:spPr bwMode="auto">
          <a:xfrm>
            <a:off x="2286000" y="1103313"/>
            <a:ext cx="3911600" cy="561181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571500" y="357188"/>
            <a:ext cx="7643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3CCFF"/>
                </a:solidFill>
                <a:latin typeface="Tahoma" charset="0"/>
              </a:rPr>
              <a:t>          Александр   Невский  </a:t>
            </a:r>
            <a:endParaRPr lang="ru-RU" sz="320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33CCFF"/>
                </a:solidFill>
              </a:rPr>
              <a:t>Ордена Кутузова 1,2,3 степени</a:t>
            </a:r>
          </a:p>
        </p:txBody>
      </p:sp>
      <p:pic>
        <p:nvPicPr>
          <p:cNvPr id="12291" name="Picture 4" descr="кутузов-2 степ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643063"/>
            <a:ext cx="2003425" cy="2087562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2292" name="Picture 5" descr="кутузов-3 степен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3929063"/>
            <a:ext cx="2071687" cy="2090737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2293" name="Picture 6" descr="кутузов 1 степен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1714500"/>
            <a:ext cx="2193925" cy="207168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33CCFF"/>
                </a:solidFill>
              </a:rPr>
              <a:t>Памятник Кутузову в Москве</a:t>
            </a:r>
          </a:p>
        </p:txBody>
      </p:sp>
      <p:pic>
        <p:nvPicPr>
          <p:cNvPr id="13315" name="Picture 4" descr="памятник кутузову в москв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412875"/>
            <a:ext cx="4032250" cy="4968875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2143125"/>
            <a:ext cx="3357563" cy="452755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79629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               </a:t>
            </a:r>
            <a:r>
              <a:rPr lang="ru-RU" sz="3600" b="1">
                <a:solidFill>
                  <a:srgbClr val="33CCFF"/>
                </a:solidFill>
              </a:rPr>
              <a:t>Константин  Константинович</a:t>
            </a:r>
          </a:p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33CCFF"/>
                </a:solidFill>
              </a:rPr>
              <a:t>      Рокоссовский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500188"/>
            <a:ext cx="7643812" cy="4932362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-1044575" y="476250"/>
            <a:ext cx="9877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3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60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Рокоссовский в окружении командиров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4213" y="188913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i="1" smtClean="0">
                <a:solidFill>
                  <a:srgbClr val="00CCFF"/>
                </a:solidFill>
              </a:rPr>
              <a:t>Жуков Георгий Константинович</a:t>
            </a:r>
          </a:p>
        </p:txBody>
      </p:sp>
      <p:pic>
        <p:nvPicPr>
          <p:cNvPr id="6" name="Рисунок 5" descr="Georgy%20Zhuk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685" y="1780041"/>
            <a:ext cx="2051823" cy="2887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60871_m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" y="1706063"/>
            <a:ext cx="1956872" cy="2839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236252892_6505_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3865" y="2212234"/>
            <a:ext cx="2928958" cy="4077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ab19d019b8e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500570"/>
            <a:ext cx="2857520" cy="2257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0b128ce87a1fcf06835e883447b1a7f8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9238" y="4643398"/>
            <a:ext cx="3000906" cy="2214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88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rgbClr val="00CCFF"/>
                </a:solidFill>
              </a:rPr>
              <a:t>Парад победы</a:t>
            </a:r>
          </a:p>
        </p:txBody>
      </p:sp>
      <p:pic>
        <p:nvPicPr>
          <p:cNvPr id="4" name="Содержимое 3" descr="парад победы 24.06.1945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14282" y="3000372"/>
            <a:ext cx="5484595" cy="3643338"/>
          </a:xfrm>
          <a:effectLst>
            <a:softEdge rad="112500"/>
          </a:effectLst>
        </p:spPr>
      </p:pic>
      <p:pic>
        <p:nvPicPr>
          <p:cNvPr id="5" name="Рисунок 4" descr="0b128ce87a1fcf06835e883447b1a7f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012" y="1071546"/>
            <a:ext cx="350798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6769_10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14422"/>
            <a:ext cx="5500694" cy="169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5497540_Parad_Pobeduy_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4071942"/>
            <a:ext cx="3465507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3300"/>
                </a:solidFill>
              </a:rPr>
              <a:t>ИМЯ </a:t>
            </a:r>
            <a:r>
              <a:rPr lang="en-US" dirty="0" smtClean="0">
                <a:solidFill>
                  <a:srgbClr val="FF3300"/>
                </a:solidFill>
              </a:rPr>
              <a:t> </a:t>
            </a:r>
            <a:r>
              <a:rPr lang="ru-RU" dirty="0" smtClean="0">
                <a:solidFill>
                  <a:srgbClr val="FF3300"/>
                </a:solidFill>
              </a:rPr>
              <a:t>ГЕРОЯ</a:t>
            </a:r>
          </a:p>
        </p:txBody>
      </p:sp>
      <p:pic>
        <p:nvPicPr>
          <p:cNvPr id="18435" name="Picture 3" descr="кутузов"/>
          <p:cNvPicPr>
            <a:picLocks noChangeAspect="1" noChangeArrowheads="1"/>
          </p:cNvPicPr>
          <p:nvPr/>
        </p:nvPicPr>
        <p:blipFill>
          <a:blip r:embed="rId2"/>
          <a:srcRect t="6960" r="8397" b="2562"/>
          <a:stretch>
            <a:fillRect/>
          </a:stretch>
        </p:blipFill>
        <p:spPr bwMode="auto">
          <a:xfrm>
            <a:off x="3352800" y="838200"/>
            <a:ext cx="2286000" cy="2971800"/>
          </a:xfrm>
          <a:prstGeom prst="rect">
            <a:avLst/>
          </a:prstGeom>
          <a:noFill/>
          <a:ln w="28575">
            <a:solidFill>
              <a:srgbClr val="C00000">
                <a:alpha val="65881"/>
              </a:srgbClr>
            </a:solidFill>
            <a:miter lim="800000"/>
            <a:headEnd/>
            <a:tailEnd/>
          </a:ln>
        </p:spPr>
      </p:pic>
      <p:pic>
        <p:nvPicPr>
          <p:cNvPr id="18436" name="Рисунок 2" descr="E:\IMAGES\zhukov.jpg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553200" y="304800"/>
            <a:ext cx="2438400" cy="3429000"/>
          </a:xfrm>
          <a:noFill/>
          <a:ln w="28575">
            <a:solidFill>
              <a:srgbClr val="C00000"/>
            </a:solidFill>
          </a:ln>
        </p:spPr>
      </p:pic>
      <p:pic>
        <p:nvPicPr>
          <p:cNvPr id="18437" name="Picture 5" descr="корин - невский"/>
          <p:cNvPicPr>
            <a:picLocks noChangeAspect="1" noChangeArrowheads="1"/>
          </p:cNvPicPr>
          <p:nvPr/>
        </p:nvPicPr>
        <p:blipFill>
          <a:blip r:embed="rId4"/>
          <a:srcRect b="35526"/>
          <a:stretch>
            <a:fillRect/>
          </a:stretch>
        </p:blipFill>
        <p:spPr bwMode="auto">
          <a:xfrm>
            <a:off x="152400" y="3810000"/>
            <a:ext cx="2498725" cy="30480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8438" name="Picture 6" descr="рокосовский (2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04800"/>
            <a:ext cx="2514600" cy="328453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8439" name="Рисунок 7" descr="F:\minin_pogarsky_1.JPG"/>
          <p:cNvPicPr>
            <a:picLocks noChangeAspect="1" noChangeArrowheads="1"/>
          </p:cNvPicPr>
          <p:nvPr/>
        </p:nvPicPr>
        <p:blipFill>
          <a:blip r:embed="rId6"/>
          <a:srcRect l="50539" t="18144" r="10069" b="18671"/>
          <a:stretch>
            <a:fillRect/>
          </a:stretch>
        </p:blipFill>
        <p:spPr bwMode="auto">
          <a:xfrm>
            <a:off x="3276600" y="4038600"/>
            <a:ext cx="2438400" cy="28194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8440" name="Picture 8" descr="F:\о суворове\suvorov_12_bi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48400" y="4000500"/>
            <a:ext cx="2362200" cy="2857500"/>
          </a:xfrm>
          <a:prstGeom prst="rect">
            <a:avLst/>
          </a:prstGeom>
          <a:noFill/>
          <a:ln w="19050">
            <a:solidFill>
              <a:srgbClr val="8E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 descr="D:\фото\золотое кольцо\Переславль, Сергиев Посад\IMG_1867.JPG"/>
          <p:cNvPicPr>
            <a:picLocks noChangeAspect="1" noChangeArrowheads="1"/>
          </p:cNvPicPr>
          <p:nvPr/>
        </p:nvPicPr>
        <p:blipFill>
          <a:blip r:embed="rId2"/>
          <a:srcRect r="3278"/>
          <a:stretch>
            <a:fillRect/>
          </a:stretch>
        </p:blipFill>
        <p:spPr bwMode="auto">
          <a:xfrm>
            <a:off x="1979613" y="1484313"/>
            <a:ext cx="45370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33CCFF"/>
                </a:solidFill>
              </a:rPr>
              <a:t>Памятник</a:t>
            </a:r>
            <a:r>
              <a:rPr lang="ru-RU" sz="3600" dirty="0" smtClean="0">
                <a:solidFill>
                  <a:srgbClr val="33CCFF"/>
                </a:solidFill>
              </a:rPr>
              <a:t>  Александру  Невскому</a:t>
            </a:r>
            <a:r>
              <a:rPr lang="en-US" sz="3600" dirty="0" smtClean="0">
                <a:solidFill>
                  <a:srgbClr val="33CCFF"/>
                </a:solidFill>
              </a:rPr>
              <a:t/>
            </a:r>
            <a:br>
              <a:rPr lang="en-US" sz="3600" dirty="0" smtClean="0">
                <a:solidFill>
                  <a:srgbClr val="33CCFF"/>
                </a:solidFill>
              </a:rPr>
            </a:br>
            <a:r>
              <a:rPr lang="ru-RU" sz="2800" b="0" dirty="0" smtClean="0">
                <a:solidFill>
                  <a:srgbClr val="FF0000"/>
                </a:solidFill>
              </a:rPr>
              <a:t>(г. Переславль – Залесский)</a:t>
            </a:r>
            <a:r>
              <a:rPr lang="ru-RU" sz="3600" b="0" dirty="0" smtClean="0"/>
              <a:t> 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/>
          </p:cNvSpPr>
          <p:nvPr/>
        </p:nvSpPr>
        <p:spPr bwMode="auto">
          <a:xfrm>
            <a:off x="457200" y="274638"/>
            <a:ext cx="85439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>
                <a:solidFill>
                  <a:srgbClr val="33CCFF"/>
                </a:solidFill>
                <a:latin typeface="Tahoma" charset="0"/>
              </a:rPr>
              <a:t>А.Невский причислен к лику святых.</a:t>
            </a:r>
          </a:p>
        </p:txBody>
      </p:sp>
      <p:pic>
        <p:nvPicPr>
          <p:cNvPr id="5123" name="Picture 4" descr="F:\Новая папка\невский\невский причислен к лику святы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5675" y="1428750"/>
            <a:ext cx="35925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 descr="F:\Новая папка\невский\святой невский - нестеров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714375" y="1428750"/>
            <a:ext cx="3116263" cy="51435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85875" y="214313"/>
            <a:ext cx="6429375" cy="19002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400" b="1" dirty="0" smtClean="0">
                <a:solidFill>
                  <a:srgbClr val="33CCFF"/>
                </a:solidFill>
              </a:rPr>
              <a:t>Дмитрий Михайлович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400" b="1" dirty="0" smtClean="0">
                <a:solidFill>
                  <a:srgbClr val="33CCFF"/>
                </a:solidFill>
              </a:rPr>
              <a:t>Пожарский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400" dirty="0" smtClean="0">
              <a:solidFill>
                <a:srgbClr val="33CCFF"/>
              </a:solidFill>
            </a:endParaRPr>
          </a:p>
        </p:txBody>
      </p:sp>
      <p:pic>
        <p:nvPicPr>
          <p:cNvPr id="6147" name="Picture 6" descr="bc700ef60bd24740e693c70c77bc287a"/>
          <p:cNvPicPr>
            <a:picLocks noChangeAspect="1" noChangeArrowheads="1"/>
          </p:cNvPicPr>
          <p:nvPr/>
        </p:nvPicPr>
        <p:blipFill>
          <a:blip r:embed="rId2"/>
          <a:srcRect l="63" t="-89" b="33304"/>
          <a:stretch>
            <a:fillRect/>
          </a:stretch>
        </p:blipFill>
        <p:spPr bwMode="auto">
          <a:xfrm>
            <a:off x="428625" y="1643063"/>
            <a:ext cx="821531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33CCFF"/>
                </a:solidFill>
              </a:rPr>
              <a:t>Клятва Пожарского</a:t>
            </a:r>
          </a:p>
        </p:txBody>
      </p:sp>
      <p:pic>
        <p:nvPicPr>
          <p:cNvPr id="7171" name="Picture 3" descr="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6488" y="1268413"/>
            <a:ext cx="4105275" cy="5400675"/>
          </a:xfrm>
          <a:prstGeom prst="rect">
            <a:avLst/>
          </a:prstGeom>
          <a:noFill/>
          <a:ln w="15875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3CCFF"/>
                </a:solidFill>
              </a:rPr>
              <a:t>А.В.Суворов</a:t>
            </a:r>
          </a:p>
        </p:txBody>
      </p:sp>
      <p:pic>
        <p:nvPicPr>
          <p:cNvPr id="8195" name="Picture 3" descr="Суворов Александр Василье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557338"/>
            <a:ext cx="3341688" cy="4752975"/>
          </a:xfrm>
          <a:prstGeom prst="rect">
            <a:avLst/>
          </a:prstGeom>
          <a:noFill/>
          <a:ln w="15875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F:\о суворове\suvorov_12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714375"/>
            <a:ext cx="4857750" cy="5876925"/>
          </a:xfrm>
          <a:prstGeom prst="rect">
            <a:avLst/>
          </a:prstGeom>
          <a:noFill/>
          <a:ln w="19050">
            <a:solidFill>
              <a:srgbClr val="8E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о суворове\suvmon_01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1428750"/>
            <a:ext cx="43434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928688" y="357188"/>
            <a:ext cx="6929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33CCFF"/>
                </a:solidFill>
              </a:rPr>
              <a:t>Памятник   А.В.Суворову</a:t>
            </a:r>
            <a:endParaRPr lang="ru-RU" sz="3600" b="1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42875"/>
            <a:ext cx="82296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3CCFF"/>
                </a:solidFill>
              </a:rPr>
              <a:t>Кутузов Михаил Илларионович</a:t>
            </a:r>
          </a:p>
        </p:txBody>
      </p:sp>
      <p:pic>
        <p:nvPicPr>
          <p:cNvPr id="11267" name="Picture 4" descr="KUTUZOV_Mikhail_Illarionovich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1357313"/>
            <a:ext cx="4075113" cy="520065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24</TotalTime>
  <Words>49</Words>
  <Application>Microsoft Office PowerPoint</Application>
  <PresentationFormat>Экран (4:3)</PresentationFormat>
  <Paragraphs>19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Garamond</vt:lpstr>
      <vt:lpstr>Arial</vt:lpstr>
      <vt:lpstr>Wingdings</vt:lpstr>
      <vt:lpstr>Tahoma</vt:lpstr>
      <vt:lpstr>Течение</vt:lpstr>
      <vt:lpstr>Слайд 1</vt:lpstr>
      <vt:lpstr>Памятник  Александру  Невскому (г. Переславль – Залесский) </vt:lpstr>
      <vt:lpstr>Слайд 3</vt:lpstr>
      <vt:lpstr>Слайд 4</vt:lpstr>
      <vt:lpstr>Клятва Пожарского</vt:lpstr>
      <vt:lpstr>А.В.Суворов</vt:lpstr>
      <vt:lpstr>Слайд 7</vt:lpstr>
      <vt:lpstr>Слайд 8</vt:lpstr>
      <vt:lpstr>Кутузов Михаил Илларионович</vt:lpstr>
      <vt:lpstr>Ордена Кутузова 1,2,3 степени</vt:lpstr>
      <vt:lpstr>Памятник Кутузову в Москве</vt:lpstr>
      <vt:lpstr>Слайд 12</vt:lpstr>
      <vt:lpstr>Слайд 13</vt:lpstr>
      <vt:lpstr>Жуков Георгий Константинович</vt:lpstr>
      <vt:lpstr>Парад победы</vt:lpstr>
      <vt:lpstr>ИМЯ  ГЕРОЯ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6</cp:revision>
  <dcterms:created xsi:type="dcterms:W3CDTF">2014-02-14T01:53:57Z</dcterms:created>
  <dcterms:modified xsi:type="dcterms:W3CDTF">2014-07-28T14:17:09Z</dcterms:modified>
</cp:coreProperties>
</file>