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70" autoAdjust="0"/>
    <p:restoredTop sz="94660"/>
  </p:normalViewPr>
  <p:slideViewPr>
    <p:cSldViewPr>
      <p:cViewPr varScale="1">
        <p:scale>
          <a:sx n="104" d="100"/>
          <a:sy n="104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4F5A777-5571-46F7-92D1-03B9E6855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975FF2-125B-48A3-8DE3-18F5F4D1AFE4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331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4AB7348-9D33-469B-959A-9E823CA946F8}" type="slidenum">
              <a:rPr lang="ru-RU" sz="1200">
                <a:latin typeface="Tahoma" pitchFamily="34" charset="0"/>
              </a:rPr>
              <a:pPr algn="r"/>
              <a:t>3</a:t>
            </a:fld>
            <a:endParaRPr lang="ru-RU" sz="120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EA0797-0BB6-43B9-B5D4-D245B941BD4B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433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4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61ED5E1-632D-4D96-A284-459DE7B57BFA}" type="slidenum">
              <a:rPr lang="ru-RU" sz="1200">
                <a:latin typeface="Tahoma" pitchFamily="34" charset="0"/>
              </a:rPr>
              <a:pPr algn="r"/>
              <a:t>4</a:t>
            </a:fld>
            <a:endParaRPr lang="ru-RU" sz="120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BC39DF-B9A6-478A-8F5C-7794BF29299F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D966E24-761A-4BC6-ADD8-9DEB3E38905D}" type="slidenum">
              <a:rPr lang="ru-RU" sz="1200">
                <a:latin typeface="Tahoma" pitchFamily="34" charset="0"/>
              </a:rPr>
              <a:pPr algn="r"/>
              <a:t>7</a:t>
            </a:fld>
            <a:endParaRPr lang="ru-RU" sz="1200">
              <a:latin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3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050C1-67BA-4A31-AEC5-21685DF8B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61D67-4463-4C3C-9BB9-D6FF15274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D64E5-07C1-45D6-92E5-9C34D62E0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26B57-8C91-4280-8A68-21089AF0B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817EA-2587-45EC-B465-788DD6813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F3515-7DD5-4518-88E2-B4D737999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74E6B-6112-4358-AB2C-2BF4E004F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93825-95DA-4F35-9325-EC472E322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4BBCC-09EC-459B-A749-C30DA8EB3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73382-548C-45AF-845F-254C9513C7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48706-0AAC-472F-9B47-69680D098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5E51C6A-4739-46D6-B0DF-65F8210B4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53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3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3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3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3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53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3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3300"/>
                </a:solidFill>
              </a:rPr>
              <a:t>ИМЯ </a:t>
            </a:r>
            <a:r>
              <a:rPr lang="en-US" dirty="0" smtClean="0">
                <a:solidFill>
                  <a:srgbClr val="FF3300"/>
                </a:solidFill>
              </a:rPr>
              <a:t> </a:t>
            </a:r>
            <a:r>
              <a:rPr lang="ru-RU" dirty="0" smtClean="0">
                <a:solidFill>
                  <a:srgbClr val="FF3300"/>
                </a:solidFill>
              </a:rPr>
              <a:t>ГЕРОЯ</a:t>
            </a:r>
          </a:p>
        </p:txBody>
      </p:sp>
      <p:pic>
        <p:nvPicPr>
          <p:cNvPr id="3075" name="Picture 3" descr="кутузов"/>
          <p:cNvPicPr>
            <a:picLocks noChangeAspect="1" noChangeArrowheads="1"/>
          </p:cNvPicPr>
          <p:nvPr/>
        </p:nvPicPr>
        <p:blipFill>
          <a:blip r:embed="rId2"/>
          <a:srcRect t="6960" r="8397" b="2562"/>
          <a:stretch>
            <a:fillRect/>
          </a:stretch>
        </p:blipFill>
        <p:spPr bwMode="auto">
          <a:xfrm>
            <a:off x="3352800" y="838200"/>
            <a:ext cx="2286000" cy="2971800"/>
          </a:xfrm>
          <a:prstGeom prst="rect">
            <a:avLst/>
          </a:prstGeom>
          <a:noFill/>
          <a:ln w="28575">
            <a:solidFill>
              <a:srgbClr val="C00000">
                <a:alpha val="65881"/>
              </a:srgbClr>
            </a:solidFill>
            <a:miter lim="800000"/>
            <a:headEnd/>
            <a:tailEnd/>
          </a:ln>
        </p:spPr>
      </p:pic>
      <p:pic>
        <p:nvPicPr>
          <p:cNvPr id="3076" name="Рисунок 2" descr="E:\IMAGES\zhukov.jpg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553200" y="304800"/>
            <a:ext cx="2438400" cy="3429000"/>
          </a:xfrm>
          <a:noFill/>
          <a:ln w="28575">
            <a:solidFill>
              <a:srgbClr val="C00000"/>
            </a:solidFill>
          </a:ln>
        </p:spPr>
      </p:pic>
      <p:pic>
        <p:nvPicPr>
          <p:cNvPr id="3077" name="Picture 5" descr="корин - невский"/>
          <p:cNvPicPr>
            <a:picLocks noChangeAspect="1" noChangeArrowheads="1"/>
          </p:cNvPicPr>
          <p:nvPr/>
        </p:nvPicPr>
        <p:blipFill>
          <a:blip r:embed="rId4"/>
          <a:srcRect b="35526"/>
          <a:stretch>
            <a:fillRect/>
          </a:stretch>
        </p:blipFill>
        <p:spPr bwMode="auto">
          <a:xfrm>
            <a:off x="152400" y="3810000"/>
            <a:ext cx="2498725" cy="30480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078" name="Picture 6" descr="рокосовский (2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304800"/>
            <a:ext cx="2514600" cy="328453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079" name="Рисунок 7" descr="F:\minin_pogarsky_1.JPG"/>
          <p:cNvPicPr>
            <a:picLocks noChangeAspect="1" noChangeArrowheads="1"/>
          </p:cNvPicPr>
          <p:nvPr/>
        </p:nvPicPr>
        <p:blipFill>
          <a:blip r:embed="rId6"/>
          <a:srcRect l="50539" t="18144" r="10069" b="18671"/>
          <a:stretch>
            <a:fillRect/>
          </a:stretch>
        </p:blipFill>
        <p:spPr bwMode="auto">
          <a:xfrm>
            <a:off x="3276600" y="4038600"/>
            <a:ext cx="2438400" cy="28194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080" name="Picture 8" descr="F:\о суворове\suvorov_12_bi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48400" y="4000500"/>
            <a:ext cx="2362200" cy="2857500"/>
          </a:xfrm>
          <a:prstGeom prst="rect">
            <a:avLst/>
          </a:prstGeom>
          <a:noFill/>
          <a:ln w="19050">
            <a:solidFill>
              <a:srgbClr val="8E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572000" y="404813"/>
            <a:ext cx="3711575" cy="4008437"/>
          </a:xfrm>
        </p:spPr>
        <p:txBody>
          <a:bodyPr anchor="b" anchorCtr="1"/>
          <a:lstStyle/>
          <a:p>
            <a:pPr algn="l"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Franklin Gothic Medium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Franklin Gothic Medium" pitchFamily="34" charset="0"/>
              </a:rPr>
              <a:t>Художник  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Arial" charset="0"/>
              </a:rPr>
              <a:t>П.</a:t>
            </a:r>
            <a:r>
              <a:rPr lang="en-US" sz="2400" dirty="0" smtClean="0">
                <a:solidFill>
                  <a:srgbClr val="FF0000"/>
                </a:solidFill>
                <a:effectLst/>
                <a:latin typeface="Arial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Arial" charset="0"/>
              </a:rPr>
              <a:t>Д.</a:t>
            </a:r>
            <a:r>
              <a:rPr lang="en-US" sz="2400" dirty="0" smtClean="0">
                <a:solidFill>
                  <a:srgbClr val="FF0000"/>
                </a:solidFill>
                <a:effectLst/>
                <a:latin typeface="Arial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Franklin Gothic Medium" pitchFamily="34" charset="0"/>
              </a:rPr>
              <a:t>Корин</a:t>
            </a:r>
            <a:r>
              <a:rPr lang="ru-RU" sz="2400" dirty="0" smtClean="0">
                <a:solidFill>
                  <a:srgbClr val="FF0000"/>
                </a:solidFill>
                <a:latin typeface="Franklin Gothic Medium" pitchFamily="34" charset="0"/>
              </a:rPr>
              <a:t>      </a:t>
            </a:r>
            <a:r>
              <a:rPr lang="ru-RU" dirty="0" smtClean="0">
                <a:solidFill>
                  <a:srgbClr val="33CCFF"/>
                </a:solidFill>
                <a:latin typeface="Franklin Gothic Medium" pitchFamily="34" charset="0"/>
              </a:rPr>
              <a:t>А.Невский</a:t>
            </a:r>
          </a:p>
        </p:txBody>
      </p:sp>
      <p:pic>
        <p:nvPicPr>
          <p:cNvPr id="4099" name="Picture 4" descr="F:\Новая папка\невский\корин - нев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42875"/>
            <a:ext cx="4071937" cy="6572250"/>
          </a:xfrm>
          <a:prstGeom prst="rect">
            <a:avLst/>
          </a:prstGeom>
          <a:solidFill>
            <a:schemeClr val="accent2"/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F:\Новая папка\невский\невский 1 степень орде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285875"/>
            <a:ext cx="28860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428625" y="285750"/>
            <a:ext cx="8501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33CCFF"/>
                </a:solidFill>
                <a:latin typeface="Tahoma" pitchFamily="34" charset="0"/>
              </a:rPr>
              <a:t>1725 год - учреждён орден Александра Невского</a:t>
            </a:r>
          </a:p>
        </p:txBody>
      </p:sp>
      <p:pic>
        <p:nvPicPr>
          <p:cNvPr id="5124" name="Picture 5" descr="F:\Новая папка\невский\невский 2 степени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1643063"/>
            <a:ext cx="2786062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F:\Новая папка\невский\орден невского 3 степень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75" y="3929063"/>
            <a:ext cx="2762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92075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0" smtClean="0">
                <a:solidFill>
                  <a:srgbClr val="33CCFF"/>
                </a:solidFill>
                <a:latin typeface="Arial" charset="0"/>
              </a:rPr>
              <a:t>Въезд  Невского в Псков</a:t>
            </a:r>
          </a:p>
        </p:txBody>
      </p:sp>
      <p:pic>
        <p:nvPicPr>
          <p:cNvPr id="6147" name="Picture 4" descr="F:\Новая папка\невский\угрюмов-въезд невского в пск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214438"/>
            <a:ext cx="8405813" cy="527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33CCFF"/>
                </a:solidFill>
              </a:rPr>
              <a:t>Битва на реке Неве</a:t>
            </a:r>
          </a:p>
        </p:txBody>
      </p:sp>
      <p:pic>
        <p:nvPicPr>
          <p:cNvPr id="7171" name="Picture 2" descr="F:\Новая папка\все вместе(остальные битвы)\битва со шведами на ниве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428750"/>
            <a:ext cx="7572375" cy="521493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33CCFF"/>
                </a:solidFill>
              </a:rPr>
              <a:t>Ледовое побоище</a:t>
            </a:r>
          </a:p>
        </p:txBody>
      </p:sp>
      <p:pic>
        <p:nvPicPr>
          <p:cNvPr id="8195" name="Picture 3" descr="krest1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 t="3999" b="1942"/>
          <a:stretch>
            <a:fillRect/>
          </a:stretch>
        </p:blipFill>
        <p:spPr>
          <a:xfrm>
            <a:off x="685800" y="1371600"/>
            <a:ext cx="7848600" cy="54244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/>
          </p:cNvSpPr>
          <p:nvPr/>
        </p:nvSpPr>
        <p:spPr bwMode="auto">
          <a:xfrm>
            <a:off x="457200" y="274638"/>
            <a:ext cx="85439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>
                <a:solidFill>
                  <a:srgbClr val="33CCFF"/>
                </a:solidFill>
                <a:latin typeface="Tahoma" pitchFamily="34" charset="0"/>
              </a:rPr>
              <a:t>А.Невский причислен к лику святых.</a:t>
            </a:r>
          </a:p>
        </p:txBody>
      </p:sp>
      <p:pic>
        <p:nvPicPr>
          <p:cNvPr id="9219" name="Picture 4" descr="F:\Новая папка\невский\невский причислен к лику святых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5675" y="1428750"/>
            <a:ext cx="359251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F:\Новая папка\невский\святой невский - нестеров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714375" y="1428750"/>
            <a:ext cx="3116263" cy="514350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00375" y="428625"/>
            <a:ext cx="4643438" cy="15192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  </a:t>
            </a:r>
          </a:p>
        </p:txBody>
      </p:sp>
      <p:pic>
        <p:nvPicPr>
          <p:cNvPr id="10243" name="Picture 7" descr="F:\Новая папка\невский\александро-невская лавра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214438"/>
            <a:ext cx="7358062" cy="5259387"/>
          </a:xfrm>
          <a:noFill/>
        </p:spPr>
      </p:pic>
      <p:sp>
        <p:nvSpPr>
          <p:cNvPr id="10244" name="Прямоугольник 9"/>
          <p:cNvSpPr>
            <a:spLocks noChangeArrowheads="1"/>
          </p:cNvSpPr>
          <p:nvPr/>
        </p:nvSpPr>
        <p:spPr bwMode="auto">
          <a:xfrm>
            <a:off x="571500" y="357188"/>
            <a:ext cx="7929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59FFFF"/>
                </a:solidFill>
                <a:latin typeface="Arial" charset="0"/>
              </a:rPr>
              <a:t>   </a:t>
            </a:r>
            <a:r>
              <a:rPr lang="ru-RU" sz="3600" b="1">
                <a:solidFill>
                  <a:srgbClr val="33CCFF"/>
                </a:solidFill>
                <a:latin typeface="Arial" charset="0"/>
              </a:rPr>
              <a:t>Александро - Невская лавра</a:t>
            </a:r>
            <a:endParaRPr lang="ru-RU" sz="3600">
              <a:solidFill>
                <a:srgbClr val="33CCFF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4" descr="D:\фото\золотое кольцо\Переславль, Сергиев Посад\IMG_1867.JPG"/>
          <p:cNvPicPr>
            <a:picLocks noChangeAspect="1" noChangeArrowheads="1"/>
          </p:cNvPicPr>
          <p:nvPr/>
        </p:nvPicPr>
        <p:blipFill>
          <a:blip r:embed="rId2"/>
          <a:srcRect r="3278"/>
          <a:stretch>
            <a:fillRect/>
          </a:stretch>
        </p:blipFill>
        <p:spPr bwMode="auto">
          <a:xfrm>
            <a:off x="1979613" y="1484313"/>
            <a:ext cx="45370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33CCFF"/>
                </a:solidFill>
              </a:rPr>
              <a:t>Памятник</a:t>
            </a:r>
            <a:r>
              <a:rPr lang="ru-RU" sz="3600" dirty="0" smtClean="0">
                <a:solidFill>
                  <a:srgbClr val="33CCFF"/>
                </a:solidFill>
              </a:rPr>
              <a:t> Александру Невскому</a:t>
            </a:r>
            <a:r>
              <a:rPr lang="en-US" sz="3600" b="0" dirty="0" smtClean="0">
                <a:solidFill>
                  <a:srgbClr val="33CCFF"/>
                </a:solidFill>
              </a:rPr>
              <a:t/>
            </a:r>
            <a:br>
              <a:rPr lang="en-US" sz="3600" b="0" dirty="0" smtClean="0">
                <a:solidFill>
                  <a:srgbClr val="33CCFF"/>
                </a:solidFill>
              </a:rPr>
            </a:br>
            <a:r>
              <a:rPr lang="ru-RU" sz="2800" b="0" dirty="0" smtClean="0">
                <a:solidFill>
                  <a:srgbClr val="FF0000"/>
                </a:solidFill>
              </a:rPr>
              <a:t>(г. Переславль – Залесский)</a:t>
            </a:r>
            <a:r>
              <a:rPr lang="ru-RU" sz="3600" b="0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47</TotalTime>
  <Words>40</Words>
  <Application>Microsoft PowerPoint</Application>
  <PresentationFormat>Экран (4:3)</PresentationFormat>
  <Paragraphs>18</Paragraphs>
  <Slides>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Garamond</vt:lpstr>
      <vt:lpstr>Arial</vt:lpstr>
      <vt:lpstr>Wingdings</vt:lpstr>
      <vt:lpstr>Franklin Gothic Medium</vt:lpstr>
      <vt:lpstr>Tahoma</vt:lpstr>
      <vt:lpstr>Течение</vt:lpstr>
      <vt:lpstr>ИМЯ  ГЕРОЯ</vt:lpstr>
      <vt:lpstr>       Художник   П. Д. Корин      А.Невский</vt:lpstr>
      <vt:lpstr>Слайд 3</vt:lpstr>
      <vt:lpstr>Въезд  Невского в Псков</vt:lpstr>
      <vt:lpstr>Битва на реке Неве</vt:lpstr>
      <vt:lpstr>Ледовое побоище</vt:lpstr>
      <vt:lpstr>Слайд 7</vt:lpstr>
      <vt:lpstr>Слайд 8</vt:lpstr>
      <vt:lpstr>Памятник Александру Невскому (г. Переславль – Залесский)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8</cp:revision>
  <cp:lastPrinted>1601-01-01T00:00:00Z</cp:lastPrinted>
  <dcterms:created xsi:type="dcterms:W3CDTF">1601-01-01T00:00:00Z</dcterms:created>
  <dcterms:modified xsi:type="dcterms:W3CDTF">2014-07-28T13:25:46Z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