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7" r:id="rId2"/>
    <p:sldId id="258" r:id="rId3"/>
    <p:sldId id="260" r:id="rId4"/>
    <p:sldId id="261" r:id="rId5"/>
    <p:sldId id="262" r:id="rId6"/>
    <p:sldId id="263" r:id="rId7"/>
    <p:sldId id="259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custDataLst>
    <p:tags r:id="rId14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3258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D4910A-19AE-4C48-BB64-F96AA4D58105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A0061A-0912-407F-AE31-5A386EF073E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A0061A-0912-407F-AE31-5A386EF073EA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A0061A-0912-407F-AE31-5A386EF073EA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A0061A-0912-407F-AE31-5A386EF073EA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A0061A-0912-407F-AE31-5A386EF073EA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A0061A-0912-407F-AE31-5A386EF073EA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A0061A-0912-407F-AE31-5A386EF073EA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A0061A-0912-407F-AE31-5A386EF073EA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A0061A-0912-407F-AE31-5A386EF073EA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A0061A-0912-407F-AE31-5A386EF073EA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A0061A-0912-407F-AE31-5A386EF073EA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 i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003258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CEB2A-5E76-49D2-8184-EC9166F64D98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916DA-FC77-49C8-8197-B16DACF2FF1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732774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CEB2A-5E76-49D2-8184-EC9166F64D98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916DA-FC77-49C8-8197-B16DACF2FF1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126939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CEB2A-5E76-49D2-8184-EC9166F64D98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916DA-FC77-49C8-8197-B16DACF2FF1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662941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CEB2A-5E76-49D2-8184-EC9166F64D98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916DA-FC77-49C8-8197-B16DACF2FF1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990852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002060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CEB2A-5E76-49D2-8184-EC9166F64D98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916DA-FC77-49C8-8197-B16DACF2FF1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130984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CEB2A-5E76-49D2-8184-EC9166F64D98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916DA-FC77-49C8-8197-B16DACF2FF1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310169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CEB2A-5E76-49D2-8184-EC9166F64D98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916DA-FC77-49C8-8197-B16DACF2FF1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756618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CEB2A-5E76-49D2-8184-EC9166F64D98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916DA-FC77-49C8-8197-B16DACF2FF1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028068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CEB2A-5E76-49D2-8184-EC9166F64D98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916DA-FC77-49C8-8197-B16DACF2FF1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338419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CEB2A-5E76-49D2-8184-EC9166F64D98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916DA-FC77-49C8-8197-B16DACF2FF1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097349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CEB2A-5E76-49D2-8184-EC9166F64D98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916DA-FC77-49C8-8197-B16DACF2FF1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06212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FCEB2A-5E76-49D2-8184-EC9166F64D98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A916DA-FC77-49C8-8197-B16DACF2FF1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21163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800" b="0" kern="1200">
          <a:solidFill>
            <a:srgbClr val="002060"/>
          </a:solidFill>
          <a:latin typeface="Bookman Old Style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i="1" kern="1200">
          <a:solidFill>
            <a:schemeClr val="tx1"/>
          </a:solidFill>
          <a:latin typeface="Bookman Old Style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i="1" kern="1200">
          <a:solidFill>
            <a:schemeClr val="tx1"/>
          </a:solidFill>
          <a:latin typeface="Bookman Old Style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i="1" kern="1200">
          <a:solidFill>
            <a:schemeClr val="tx1"/>
          </a:solidFill>
          <a:latin typeface="Bookman Old Style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i="1" kern="1200">
          <a:solidFill>
            <a:schemeClr val="tx1"/>
          </a:solidFill>
          <a:latin typeface="Bookman Old Style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i="1" kern="1200">
          <a:solidFill>
            <a:schemeClr val="tx1"/>
          </a:solidFill>
          <a:latin typeface="Bookman Old Style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332656"/>
            <a:ext cx="8157592" cy="792088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003258"/>
                </a:solidFill>
              </a:rPr>
              <a:t/>
            </a:r>
            <a:br>
              <a:rPr lang="ru-RU" sz="3600" dirty="0" smtClean="0">
                <a:solidFill>
                  <a:srgbClr val="003258"/>
                </a:solidFill>
              </a:rPr>
            </a:br>
            <a:r>
              <a:rPr lang="ru-RU" sz="3600" dirty="0" smtClean="0">
                <a:solidFill>
                  <a:srgbClr val="003258"/>
                </a:solidFill>
              </a:rPr>
              <a:t>Гончаров и Симбирск 1810-1830-е гг. </a:t>
            </a:r>
            <a:r>
              <a:rPr lang="ru-RU" dirty="0" smtClean="0">
                <a:solidFill>
                  <a:srgbClr val="003258"/>
                </a:solidFill>
              </a:rPr>
              <a:t/>
            </a:r>
            <a:br>
              <a:rPr lang="ru-RU" dirty="0" smtClean="0">
                <a:solidFill>
                  <a:srgbClr val="003258"/>
                </a:solidFill>
              </a:rPr>
            </a:br>
            <a:endParaRPr lang="ru-RU" dirty="0"/>
          </a:p>
        </p:txBody>
      </p:sp>
      <p:pic>
        <p:nvPicPr>
          <p:cNvPr id="4" name="Содержимое 3" descr="дом гон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t="6996" b="24591"/>
          <a:stretch>
            <a:fillRect/>
          </a:stretch>
        </p:blipFill>
        <p:spPr>
          <a:xfrm>
            <a:off x="3419872" y="3429000"/>
            <a:ext cx="4800448" cy="2142380"/>
          </a:xfrm>
        </p:spPr>
      </p:pic>
      <p:sp>
        <p:nvSpPr>
          <p:cNvPr id="5" name="TextBox 4"/>
          <p:cNvSpPr txBox="1"/>
          <p:nvPr/>
        </p:nvSpPr>
        <p:spPr>
          <a:xfrm>
            <a:off x="3131840" y="5877272"/>
            <a:ext cx="51845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003258"/>
                </a:solidFill>
                <a:latin typeface="Bookman Old Style" pitchFamily="18" charset="0"/>
              </a:rPr>
              <a:t>Дом, в котором родился И.А. Гончаров</a:t>
            </a:r>
            <a:endParaRPr lang="ru-RU" sz="2000" dirty="0">
              <a:solidFill>
                <a:srgbClr val="003258"/>
              </a:solidFill>
              <a:latin typeface="Bookman Old Style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1124744"/>
            <a:ext cx="2376264" cy="267968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0" y="3933056"/>
            <a:ext cx="38164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003258"/>
                </a:solidFill>
                <a:latin typeface="Bookman Old Style" pitchFamily="18" charset="0"/>
              </a:rPr>
              <a:t>И.А. Гончаров </a:t>
            </a:r>
          </a:p>
          <a:p>
            <a:pPr algn="ctr"/>
            <a:r>
              <a:rPr lang="ru-RU" sz="2400" dirty="0" smtClean="0">
                <a:solidFill>
                  <a:srgbClr val="003258"/>
                </a:solidFill>
                <a:latin typeface="Bookman Old Style" pitchFamily="18" charset="0"/>
              </a:rPr>
              <a:t>в детстве</a:t>
            </a:r>
            <a:endParaRPr lang="ru-RU" sz="2400" dirty="0">
              <a:solidFill>
                <a:srgbClr val="003258"/>
              </a:solidFill>
              <a:latin typeface="Bookman Old Style" pitchFamily="18" charset="0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2339752" y="116632"/>
            <a:ext cx="666023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1400" b="0" i="0" u="none" strike="noStrike" cap="none" normalizeH="0" baseline="0" dirty="0" smtClean="0">
                <a:ln>
                  <a:noFill/>
                </a:ln>
                <a:solidFill>
                  <a:srgbClr val="003258"/>
                </a:solidFill>
                <a:effectLst/>
                <a:latin typeface="Bookman Old Style" pitchFamily="18" charset="0"/>
                <a:ea typeface="NSimSun" pitchFamily="49" charset="-122"/>
                <a:cs typeface="Times New Roman" pitchFamily="18" charset="0"/>
              </a:rPr>
              <a:t>Виртуальная экскурсия в Краеведческий музей имени И.А. Гончарова</a:t>
            </a:r>
            <a:endParaRPr kumimoji="0" lang="ru-RU" altLang="zh-CN" sz="1800" b="0" i="0" u="none" strike="noStrike" cap="none" normalizeH="0" baseline="0" dirty="0" smtClean="0">
              <a:ln>
                <a:noFill/>
              </a:ln>
              <a:solidFill>
                <a:srgbClr val="003258"/>
              </a:solidFill>
              <a:effectLst/>
              <a:latin typeface="Bookman Old Style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332656"/>
            <a:ext cx="8157592" cy="792088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003258"/>
                </a:solidFill>
              </a:rPr>
              <a:t/>
            </a:r>
            <a:br>
              <a:rPr lang="ru-RU" sz="3600" dirty="0" smtClean="0">
                <a:solidFill>
                  <a:srgbClr val="003258"/>
                </a:solidFill>
              </a:rPr>
            </a:br>
            <a:r>
              <a:rPr lang="ru-RU" sz="3600" dirty="0" smtClean="0">
                <a:solidFill>
                  <a:srgbClr val="003258"/>
                </a:solidFill>
              </a:rPr>
              <a:t>Гончаров и Симбирск 1810-1830-е гг. </a:t>
            </a:r>
            <a:r>
              <a:rPr lang="ru-RU" dirty="0" smtClean="0">
                <a:solidFill>
                  <a:srgbClr val="003258"/>
                </a:solidFill>
              </a:rPr>
              <a:t/>
            </a:r>
            <a:br>
              <a:rPr lang="ru-RU" dirty="0" smtClean="0">
                <a:solidFill>
                  <a:srgbClr val="003258"/>
                </a:solidFill>
              </a:rPr>
            </a:b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763688" y="6165304"/>
            <a:ext cx="59766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003258"/>
                </a:solidFill>
                <a:latin typeface="Bookman Old Style" pitchFamily="18" charset="0"/>
              </a:rPr>
              <a:t>Экспозиция «Детская комната». Игрушки.</a:t>
            </a:r>
            <a:endParaRPr lang="ru-RU" sz="2000" dirty="0">
              <a:solidFill>
                <a:srgbClr val="003258"/>
              </a:solidFill>
              <a:latin typeface="Bookman Old Style" pitchFamily="18" charset="0"/>
            </a:endParaRPr>
          </a:p>
        </p:txBody>
      </p:sp>
      <p:pic>
        <p:nvPicPr>
          <p:cNvPr id="7" name="Содержимое 6" descr="игр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1484784"/>
            <a:ext cx="3912637" cy="26067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1217" y="1484784"/>
            <a:ext cx="3782783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5" cstate="print"/>
          <a:srcRect l="19760" t="10311" r="26060" b="15980"/>
          <a:stretch>
            <a:fillRect/>
          </a:stretch>
        </p:blipFill>
        <p:spPr bwMode="auto">
          <a:xfrm>
            <a:off x="3203848" y="3501008"/>
            <a:ext cx="2880320" cy="26123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2339752" y="116632"/>
            <a:ext cx="666023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1400" b="0" i="0" u="none" strike="noStrike" cap="none" normalizeH="0" baseline="0" dirty="0" smtClean="0">
                <a:ln>
                  <a:noFill/>
                </a:ln>
                <a:solidFill>
                  <a:srgbClr val="003258"/>
                </a:solidFill>
                <a:effectLst/>
                <a:latin typeface="Bookman Old Style" pitchFamily="18" charset="0"/>
                <a:ea typeface="NSimSun" pitchFamily="49" charset="-122"/>
                <a:cs typeface="Times New Roman" pitchFamily="18" charset="0"/>
              </a:rPr>
              <a:t>Виртуальная экскурсия в Краеведческий музей имени И.А. Гончарова</a:t>
            </a:r>
            <a:endParaRPr kumimoji="0" lang="ru-RU" altLang="zh-CN" sz="1800" b="0" i="0" u="none" strike="noStrike" cap="none" normalizeH="0" baseline="0" dirty="0" smtClean="0">
              <a:ln>
                <a:noFill/>
              </a:ln>
              <a:solidFill>
                <a:srgbClr val="003258"/>
              </a:solidFill>
              <a:effectLst/>
              <a:latin typeface="Bookman Old Style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332656"/>
            <a:ext cx="8157592" cy="792088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003258"/>
                </a:solidFill>
              </a:rPr>
              <a:t/>
            </a:r>
            <a:br>
              <a:rPr lang="ru-RU" sz="3600" dirty="0" smtClean="0">
                <a:solidFill>
                  <a:srgbClr val="003258"/>
                </a:solidFill>
              </a:rPr>
            </a:br>
            <a:r>
              <a:rPr lang="ru-RU" sz="3600" dirty="0" smtClean="0">
                <a:solidFill>
                  <a:srgbClr val="003258"/>
                </a:solidFill>
              </a:rPr>
              <a:t>Гончаров и Симбирск 1810-1830-е гг. </a:t>
            </a:r>
            <a:r>
              <a:rPr lang="ru-RU" dirty="0" smtClean="0">
                <a:solidFill>
                  <a:srgbClr val="003258"/>
                </a:solidFill>
              </a:rPr>
              <a:t/>
            </a:r>
            <a:br>
              <a:rPr lang="ru-RU" dirty="0" smtClean="0">
                <a:solidFill>
                  <a:srgbClr val="003258"/>
                </a:solidFill>
              </a:rPr>
            </a:b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763688" y="5877272"/>
            <a:ext cx="59766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003258"/>
                </a:solidFill>
                <a:latin typeface="Bookman Old Style" pitchFamily="18" charset="0"/>
              </a:rPr>
              <a:t>Экспозиция «Столовая». Общий вид.</a:t>
            </a:r>
            <a:endParaRPr lang="ru-RU" sz="2000" dirty="0">
              <a:solidFill>
                <a:srgbClr val="003258"/>
              </a:solidFill>
              <a:latin typeface="Bookman Old Style" pitchFamily="18" charset="0"/>
            </a:endParaRPr>
          </a:p>
        </p:txBody>
      </p:sp>
      <p:pic>
        <p:nvPicPr>
          <p:cNvPr id="11" name="Содержимое 10" descr="столовая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619672" y="1700808"/>
            <a:ext cx="6052455" cy="4032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2339752" y="116632"/>
            <a:ext cx="666023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1400" b="0" i="0" u="none" strike="noStrike" cap="none" normalizeH="0" baseline="0" dirty="0" smtClean="0">
                <a:ln>
                  <a:noFill/>
                </a:ln>
                <a:solidFill>
                  <a:srgbClr val="003258"/>
                </a:solidFill>
                <a:effectLst/>
                <a:latin typeface="Bookman Old Style" pitchFamily="18" charset="0"/>
                <a:ea typeface="NSimSun" pitchFamily="49" charset="-122"/>
                <a:cs typeface="Times New Roman" pitchFamily="18" charset="0"/>
              </a:rPr>
              <a:t>Виртуальная экскурсия в Краеведческий музей имени И.А. Гончарова</a:t>
            </a:r>
            <a:endParaRPr kumimoji="0" lang="ru-RU" altLang="zh-CN" sz="1800" b="0" i="0" u="none" strike="noStrike" cap="none" normalizeH="0" baseline="0" dirty="0" smtClean="0">
              <a:ln>
                <a:noFill/>
              </a:ln>
              <a:solidFill>
                <a:srgbClr val="003258"/>
              </a:solidFill>
              <a:effectLst/>
              <a:latin typeface="Bookman Old Style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332656"/>
            <a:ext cx="8157592" cy="792088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003258"/>
                </a:solidFill>
              </a:rPr>
              <a:t/>
            </a:r>
            <a:br>
              <a:rPr lang="ru-RU" sz="3600" dirty="0" smtClean="0">
                <a:solidFill>
                  <a:srgbClr val="003258"/>
                </a:solidFill>
              </a:rPr>
            </a:br>
            <a:r>
              <a:rPr lang="ru-RU" sz="3600" dirty="0" smtClean="0">
                <a:solidFill>
                  <a:srgbClr val="003258"/>
                </a:solidFill>
              </a:rPr>
              <a:t>Гончаров и Симбирск 1810-1830-е гг. </a:t>
            </a:r>
            <a:r>
              <a:rPr lang="ru-RU" dirty="0" smtClean="0">
                <a:solidFill>
                  <a:srgbClr val="003258"/>
                </a:solidFill>
              </a:rPr>
              <a:t/>
            </a:r>
            <a:br>
              <a:rPr lang="ru-RU" dirty="0" smtClean="0">
                <a:solidFill>
                  <a:srgbClr val="003258"/>
                </a:solidFill>
              </a:rPr>
            </a:b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195736" y="6021288"/>
            <a:ext cx="47525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003258"/>
                </a:solidFill>
                <a:latin typeface="Bookman Old Style" pitchFamily="18" charset="0"/>
              </a:rPr>
              <a:t>Летописец семьи Гончаровых</a:t>
            </a:r>
            <a:endParaRPr lang="ru-RU" sz="2000" dirty="0">
              <a:solidFill>
                <a:srgbClr val="003258"/>
              </a:solidFill>
              <a:latin typeface="Bookman Old Style" pitchFamily="18" charset="0"/>
            </a:endParaRPr>
          </a:p>
        </p:txBody>
      </p:sp>
      <p:pic>
        <p:nvPicPr>
          <p:cNvPr id="9" name="Содержимое 8" descr="м.э. летописец семьи гончаровых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23528" y="1556792"/>
            <a:ext cx="5520898" cy="32941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064" y="3717032"/>
            <a:ext cx="3134307" cy="2088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2339752" y="116632"/>
            <a:ext cx="666023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1400" b="0" i="0" u="none" strike="noStrike" cap="none" normalizeH="0" baseline="0" dirty="0" smtClean="0">
                <a:ln>
                  <a:noFill/>
                </a:ln>
                <a:solidFill>
                  <a:srgbClr val="003258"/>
                </a:solidFill>
                <a:effectLst/>
                <a:latin typeface="Bookman Old Style" pitchFamily="18" charset="0"/>
                <a:ea typeface="NSimSun" pitchFamily="49" charset="-122"/>
                <a:cs typeface="Times New Roman" pitchFamily="18" charset="0"/>
              </a:rPr>
              <a:t>Виртуальная экскурсия в Краеведческий музей имени И.А. Гончарова</a:t>
            </a:r>
            <a:endParaRPr kumimoji="0" lang="ru-RU" altLang="zh-CN" sz="1800" b="0" i="0" u="none" strike="noStrike" cap="none" normalizeH="0" baseline="0" dirty="0" smtClean="0">
              <a:ln>
                <a:noFill/>
              </a:ln>
              <a:solidFill>
                <a:srgbClr val="003258"/>
              </a:solidFill>
              <a:effectLst/>
              <a:latin typeface="Bookman Old Style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332656"/>
            <a:ext cx="8157592" cy="792088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003258"/>
                </a:solidFill>
              </a:rPr>
              <a:t/>
            </a:r>
            <a:br>
              <a:rPr lang="ru-RU" sz="3600" dirty="0" smtClean="0">
                <a:solidFill>
                  <a:srgbClr val="003258"/>
                </a:solidFill>
              </a:rPr>
            </a:br>
            <a:r>
              <a:rPr lang="ru-RU" sz="3600" dirty="0" smtClean="0">
                <a:solidFill>
                  <a:srgbClr val="003258"/>
                </a:solidFill>
              </a:rPr>
              <a:t>Гончаров и Симбирск 1810-1830-е гг. </a:t>
            </a:r>
            <a:r>
              <a:rPr lang="ru-RU" dirty="0" smtClean="0">
                <a:solidFill>
                  <a:srgbClr val="003258"/>
                </a:solidFill>
              </a:rPr>
              <a:t/>
            </a:r>
            <a:br>
              <a:rPr lang="ru-RU" dirty="0" smtClean="0">
                <a:solidFill>
                  <a:srgbClr val="003258"/>
                </a:solidFill>
              </a:rPr>
            </a:b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843808" y="6093296"/>
            <a:ext cx="47525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003258"/>
                </a:solidFill>
                <a:latin typeface="Bookman Old Style" pitchFamily="18" charset="0"/>
              </a:rPr>
              <a:t>Экспозиция «Кабинет отца».</a:t>
            </a:r>
          </a:p>
          <a:p>
            <a:pPr algn="ctr"/>
            <a:r>
              <a:rPr lang="ru-RU" sz="2000" dirty="0" smtClean="0">
                <a:solidFill>
                  <a:srgbClr val="003258"/>
                </a:solidFill>
                <a:latin typeface="Bookman Old Style" pitchFamily="18" charset="0"/>
              </a:rPr>
              <a:t>Общий вид.</a:t>
            </a:r>
            <a:endParaRPr lang="ru-RU" sz="2000" dirty="0">
              <a:solidFill>
                <a:srgbClr val="003258"/>
              </a:solidFill>
              <a:latin typeface="Bookman Old Style" pitchFamily="18" charset="0"/>
            </a:endParaRPr>
          </a:p>
        </p:txBody>
      </p:sp>
      <p:pic>
        <p:nvPicPr>
          <p:cNvPr id="7" name="Содержимое 6" descr="кабинет отца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223628" y="1412775"/>
            <a:ext cx="6696744" cy="45370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2339752" y="116632"/>
            <a:ext cx="666023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1400" b="0" i="0" u="none" strike="noStrike" cap="none" normalizeH="0" baseline="0" dirty="0" smtClean="0">
                <a:ln>
                  <a:noFill/>
                </a:ln>
                <a:solidFill>
                  <a:srgbClr val="003258"/>
                </a:solidFill>
                <a:effectLst/>
                <a:latin typeface="Bookman Old Style" pitchFamily="18" charset="0"/>
                <a:ea typeface="NSimSun" pitchFamily="49" charset="-122"/>
                <a:cs typeface="Times New Roman" pitchFamily="18" charset="0"/>
              </a:rPr>
              <a:t>Виртуальная экскурсия в Краеведческий музей имени И.А. Гончарова</a:t>
            </a:r>
            <a:endParaRPr kumimoji="0" lang="ru-RU" altLang="zh-CN" sz="1800" b="0" i="0" u="none" strike="noStrike" cap="none" normalizeH="0" baseline="0" dirty="0" smtClean="0">
              <a:ln>
                <a:noFill/>
              </a:ln>
              <a:solidFill>
                <a:srgbClr val="003258"/>
              </a:solidFill>
              <a:effectLst/>
              <a:latin typeface="Bookman Old Style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332656"/>
            <a:ext cx="8157592" cy="792088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003258"/>
                </a:solidFill>
              </a:rPr>
              <a:t/>
            </a:r>
            <a:br>
              <a:rPr lang="ru-RU" sz="3600" dirty="0" smtClean="0">
                <a:solidFill>
                  <a:srgbClr val="003258"/>
                </a:solidFill>
              </a:rPr>
            </a:br>
            <a:r>
              <a:rPr lang="ru-RU" sz="3600" dirty="0" smtClean="0">
                <a:solidFill>
                  <a:srgbClr val="003258"/>
                </a:solidFill>
              </a:rPr>
              <a:t>Гончаров и Симбирск 1810-1830-е гг. </a:t>
            </a:r>
            <a:r>
              <a:rPr lang="ru-RU" dirty="0" smtClean="0">
                <a:solidFill>
                  <a:srgbClr val="003258"/>
                </a:solidFill>
              </a:rPr>
              <a:t/>
            </a:r>
            <a:br>
              <a:rPr lang="ru-RU" dirty="0" smtClean="0">
                <a:solidFill>
                  <a:srgbClr val="003258"/>
                </a:solidFill>
              </a:rPr>
            </a:b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195736" y="5949280"/>
            <a:ext cx="47525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003258"/>
                </a:solidFill>
                <a:latin typeface="Bookman Old Style" pitchFamily="18" charset="0"/>
              </a:rPr>
              <a:t>Экспозиция «Комната матери». Общий вид.</a:t>
            </a:r>
            <a:endParaRPr lang="ru-RU" sz="2000" dirty="0">
              <a:solidFill>
                <a:srgbClr val="003258"/>
              </a:solidFill>
              <a:latin typeface="Bookman Old Style" pitchFamily="18" charset="0"/>
            </a:endParaRPr>
          </a:p>
        </p:txBody>
      </p:sp>
      <p:pic>
        <p:nvPicPr>
          <p:cNvPr id="7" name="Содержимое 6" descr="комната матери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187624" y="1223916"/>
            <a:ext cx="6984776" cy="46506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2339752" y="116632"/>
            <a:ext cx="666023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1400" b="0" i="0" u="none" strike="noStrike" cap="none" normalizeH="0" baseline="0" dirty="0" smtClean="0">
                <a:ln>
                  <a:noFill/>
                </a:ln>
                <a:solidFill>
                  <a:srgbClr val="003258"/>
                </a:solidFill>
                <a:effectLst/>
                <a:latin typeface="Bookman Old Style" pitchFamily="18" charset="0"/>
                <a:ea typeface="NSimSun" pitchFamily="49" charset="-122"/>
                <a:cs typeface="Times New Roman" pitchFamily="18" charset="0"/>
              </a:rPr>
              <a:t>Виртуальная экскурсия в Краеведческий музей имени И.А. Гончарова</a:t>
            </a:r>
            <a:endParaRPr kumimoji="0" lang="ru-RU" altLang="zh-CN" sz="1800" b="0" i="0" u="none" strike="noStrike" cap="none" normalizeH="0" baseline="0" dirty="0" smtClean="0">
              <a:ln>
                <a:noFill/>
              </a:ln>
              <a:solidFill>
                <a:srgbClr val="003258"/>
              </a:solidFill>
              <a:effectLst/>
              <a:latin typeface="Bookman Old Style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332656"/>
            <a:ext cx="8157592" cy="792088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003258"/>
                </a:solidFill>
              </a:rPr>
              <a:t/>
            </a:r>
            <a:br>
              <a:rPr lang="ru-RU" sz="3600" dirty="0" smtClean="0">
                <a:solidFill>
                  <a:srgbClr val="003258"/>
                </a:solidFill>
              </a:rPr>
            </a:br>
            <a:r>
              <a:rPr lang="ru-RU" sz="3600" dirty="0" smtClean="0">
                <a:solidFill>
                  <a:srgbClr val="003258"/>
                </a:solidFill>
              </a:rPr>
              <a:t>Гончаров и Симбирск 1810-1830-е гг. </a:t>
            </a:r>
            <a:r>
              <a:rPr lang="ru-RU" dirty="0" smtClean="0">
                <a:solidFill>
                  <a:srgbClr val="003258"/>
                </a:solidFill>
              </a:rPr>
              <a:t/>
            </a:r>
            <a:br>
              <a:rPr lang="ru-RU" dirty="0" smtClean="0">
                <a:solidFill>
                  <a:srgbClr val="003258"/>
                </a:solidFill>
              </a:rPr>
            </a:b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627784" y="5949280"/>
            <a:ext cx="47525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003258"/>
                </a:solidFill>
                <a:latin typeface="Bookman Old Style" pitchFamily="18" charset="0"/>
              </a:rPr>
              <a:t>Сохранившийся портрет матери И.А. Гончарова А.М. Гончаровой</a:t>
            </a:r>
            <a:endParaRPr lang="ru-RU" sz="2000" dirty="0">
              <a:solidFill>
                <a:srgbClr val="003258"/>
              </a:solidFill>
              <a:latin typeface="Bookman Old Style" pitchFamily="18" charset="0"/>
            </a:endParaRPr>
          </a:p>
        </p:txBody>
      </p:sp>
      <p:pic>
        <p:nvPicPr>
          <p:cNvPr id="8" name="Содержимое 7" descr="мать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843808" y="1268760"/>
            <a:ext cx="3429592" cy="4641380"/>
          </a:xfrm>
        </p:spPr>
      </p:pic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2339752" y="116632"/>
            <a:ext cx="666023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1400" b="0" i="0" u="none" strike="noStrike" cap="none" normalizeH="0" baseline="0" dirty="0" smtClean="0">
                <a:ln>
                  <a:noFill/>
                </a:ln>
                <a:solidFill>
                  <a:srgbClr val="003258"/>
                </a:solidFill>
                <a:effectLst/>
                <a:latin typeface="Bookman Old Style" pitchFamily="18" charset="0"/>
                <a:ea typeface="NSimSun" pitchFamily="49" charset="-122"/>
                <a:cs typeface="Times New Roman" pitchFamily="18" charset="0"/>
              </a:rPr>
              <a:t>Виртуальная экскурсия в Краеведческий музей имени И.А. Гончарова</a:t>
            </a:r>
            <a:endParaRPr kumimoji="0" lang="ru-RU" altLang="zh-CN" sz="1800" b="0" i="0" u="none" strike="noStrike" cap="none" normalizeH="0" baseline="0" dirty="0" smtClean="0">
              <a:ln>
                <a:noFill/>
              </a:ln>
              <a:solidFill>
                <a:srgbClr val="003258"/>
              </a:solidFill>
              <a:effectLst/>
              <a:latin typeface="Bookman Old Style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332656"/>
            <a:ext cx="8157592" cy="792088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003258"/>
                </a:solidFill>
              </a:rPr>
              <a:t/>
            </a:r>
            <a:br>
              <a:rPr lang="ru-RU" sz="3600" dirty="0" smtClean="0">
                <a:solidFill>
                  <a:srgbClr val="003258"/>
                </a:solidFill>
              </a:rPr>
            </a:br>
            <a:r>
              <a:rPr lang="ru-RU" sz="3600" dirty="0" smtClean="0">
                <a:solidFill>
                  <a:srgbClr val="003258"/>
                </a:solidFill>
              </a:rPr>
              <a:t>Гончаров и Симбирск 1810-1830-е гг. </a:t>
            </a:r>
            <a:r>
              <a:rPr lang="ru-RU" dirty="0" smtClean="0">
                <a:solidFill>
                  <a:srgbClr val="003258"/>
                </a:solidFill>
              </a:rPr>
              <a:t/>
            </a:r>
            <a:br>
              <a:rPr lang="ru-RU" dirty="0" smtClean="0">
                <a:solidFill>
                  <a:srgbClr val="003258"/>
                </a:solidFill>
              </a:rPr>
            </a:b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691680" y="6165304"/>
            <a:ext cx="60486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003258"/>
                </a:solidFill>
                <a:latin typeface="Bookman Old Style" pitchFamily="18" charset="0"/>
              </a:rPr>
              <a:t>Кабинет Н.Н. Трегубова. Общий вид.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1268760"/>
            <a:ext cx="3356764" cy="2232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Содержимое 7" descr="каб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4499992" y="3212976"/>
            <a:ext cx="3898178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2339752" y="116632"/>
            <a:ext cx="666023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1400" b="0" i="0" u="none" strike="noStrike" cap="none" normalizeH="0" baseline="0" dirty="0" smtClean="0">
                <a:ln>
                  <a:noFill/>
                </a:ln>
                <a:solidFill>
                  <a:srgbClr val="003258"/>
                </a:solidFill>
                <a:effectLst/>
                <a:latin typeface="Bookman Old Style" pitchFamily="18" charset="0"/>
                <a:ea typeface="NSimSun" pitchFamily="49" charset="-122"/>
                <a:cs typeface="Times New Roman" pitchFamily="18" charset="0"/>
              </a:rPr>
              <a:t>Виртуальная экскурсия в Краеведческий музей имени И.А. Гончарова</a:t>
            </a:r>
            <a:endParaRPr kumimoji="0" lang="ru-RU" altLang="zh-CN" sz="1800" b="0" i="0" u="none" strike="noStrike" cap="none" normalizeH="0" baseline="0" dirty="0" smtClean="0">
              <a:ln>
                <a:noFill/>
              </a:ln>
              <a:solidFill>
                <a:srgbClr val="003258"/>
              </a:solidFill>
              <a:effectLst/>
              <a:latin typeface="Bookman Old Style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332656"/>
            <a:ext cx="8157592" cy="792088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003258"/>
                </a:solidFill>
              </a:rPr>
              <a:t/>
            </a:r>
            <a:br>
              <a:rPr lang="ru-RU" sz="3600" dirty="0" smtClean="0">
                <a:solidFill>
                  <a:srgbClr val="003258"/>
                </a:solidFill>
              </a:rPr>
            </a:br>
            <a:r>
              <a:rPr lang="ru-RU" sz="3600" dirty="0" smtClean="0">
                <a:solidFill>
                  <a:srgbClr val="003258"/>
                </a:solidFill>
              </a:rPr>
              <a:t>Гончаров и Симбирск 1810-1830-е гг. </a:t>
            </a:r>
            <a:r>
              <a:rPr lang="ru-RU" dirty="0" smtClean="0">
                <a:solidFill>
                  <a:srgbClr val="003258"/>
                </a:solidFill>
              </a:rPr>
              <a:t/>
            </a:r>
            <a:br>
              <a:rPr lang="ru-RU" dirty="0" smtClean="0">
                <a:solidFill>
                  <a:srgbClr val="003258"/>
                </a:solidFill>
              </a:rPr>
            </a:b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195736" y="6093296"/>
            <a:ext cx="47525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003258"/>
                </a:solidFill>
                <a:latin typeface="Bookman Old Style" pitchFamily="18" charset="0"/>
              </a:rPr>
              <a:t>Экспозиция «Гостиная»</a:t>
            </a:r>
            <a:endParaRPr lang="ru-RU" sz="2000" dirty="0">
              <a:solidFill>
                <a:srgbClr val="003258"/>
              </a:solidFill>
              <a:latin typeface="Bookman Old Style" pitchFamily="18" charset="0"/>
            </a:endParaRPr>
          </a:p>
        </p:txBody>
      </p:sp>
      <p:pic>
        <p:nvPicPr>
          <p:cNvPr id="8" name="Содержимое 7" descr="гостинная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275574" y="1340768"/>
            <a:ext cx="6592852" cy="43924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2339752" y="116632"/>
            <a:ext cx="666023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1400" b="0" i="0" u="none" strike="noStrike" cap="none" normalizeH="0" baseline="0" dirty="0" smtClean="0">
                <a:ln>
                  <a:noFill/>
                </a:ln>
                <a:solidFill>
                  <a:srgbClr val="003258"/>
                </a:solidFill>
                <a:effectLst/>
                <a:latin typeface="Bookman Old Style" pitchFamily="18" charset="0"/>
                <a:ea typeface="NSimSun" pitchFamily="49" charset="-122"/>
                <a:cs typeface="Times New Roman" pitchFamily="18" charset="0"/>
              </a:rPr>
              <a:t>Виртуальная экскурсия в Краеведческий музей имени И.А. Гончарова</a:t>
            </a:r>
            <a:endParaRPr kumimoji="0" lang="ru-RU" altLang="zh-CN" sz="1800" b="0" i="0" u="none" strike="noStrike" cap="none" normalizeH="0" baseline="0" dirty="0" smtClean="0">
              <a:ln>
                <a:noFill/>
              </a:ln>
              <a:solidFill>
                <a:srgbClr val="003258"/>
              </a:solidFill>
              <a:effectLst/>
              <a:latin typeface="Bookman Old Style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332656"/>
            <a:ext cx="8157592" cy="792088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003258"/>
                </a:solidFill>
              </a:rPr>
              <a:t/>
            </a:r>
            <a:br>
              <a:rPr lang="ru-RU" sz="3600" dirty="0" smtClean="0">
                <a:solidFill>
                  <a:srgbClr val="003258"/>
                </a:solidFill>
              </a:rPr>
            </a:br>
            <a:r>
              <a:rPr lang="ru-RU" sz="3600" dirty="0" smtClean="0">
                <a:solidFill>
                  <a:srgbClr val="003258"/>
                </a:solidFill>
              </a:rPr>
              <a:t>Гончаров и Симбирск 1810-1830-е гг. </a:t>
            </a:r>
            <a:r>
              <a:rPr lang="ru-RU" dirty="0" smtClean="0">
                <a:solidFill>
                  <a:srgbClr val="003258"/>
                </a:solidFill>
              </a:rPr>
              <a:t/>
            </a:r>
            <a:br>
              <a:rPr lang="ru-RU" dirty="0" smtClean="0">
                <a:solidFill>
                  <a:srgbClr val="003258"/>
                </a:solidFill>
              </a:rPr>
            </a:b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627784" y="5733256"/>
            <a:ext cx="47525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003258"/>
                </a:solidFill>
                <a:latin typeface="Bookman Old Style" pitchFamily="18" charset="0"/>
              </a:rPr>
              <a:t>Экспозиция «Детская комната». Общий вид.</a:t>
            </a:r>
            <a:endParaRPr lang="ru-RU" sz="2000" dirty="0">
              <a:solidFill>
                <a:srgbClr val="003258"/>
              </a:solidFill>
              <a:latin typeface="Bookman Old Style" pitchFamily="18" charset="0"/>
            </a:endParaRPr>
          </a:p>
        </p:txBody>
      </p:sp>
      <p:pic>
        <p:nvPicPr>
          <p:cNvPr id="7" name="Содержимое 6" descr="детская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331640" y="1484784"/>
            <a:ext cx="6434429" cy="42788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2339752" y="116632"/>
            <a:ext cx="666023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1400" b="0" i="0" u="none" strike="noStrike" cap="none" normalizeH="0" baseline="0" dirty="0" smtClean="0">
                <a:ln>
                  <a:noFill/>
                </a:ln>
                <a:solidFill>
                  <a:srgbClr val="003258"/>
                </a:solidFill>
                <a:effectLst/>
                <a:latin typeface="Bookman Old Style" pitchFamily="18" charset="0"/>
                <a:ea typeface="NSimSun" pitchFamily="49" charset="-122"/>
                <a:cs typeface="Times New Roman" pitchFamily="18" charset="0"/>
              </a:rPr>
              <a:t>Виртуальная экскурсия в Краеведческий музей имени И.А. Гончарова</a:t>
            </a:r>
            <a:endParaRPr kumimoji="0" lang="ru-RU" altLang="zh-CN" sz="1800" b="0" i="0" u="none" strike="noStrike" cap="none" normalizeH="0" baseline="0" dirty="0" smtClean="0">
              <a:ln>
                <a:noFill/>
              </a:ln>
              <a:solidFill>
                <a:srgbClr val="003258"/>
              </a:solidFill>
              <a:effectLst/>
              <a:latin typeface="Bookman Old Style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332656"/>
            <a:ext cx="8157592" cy="792088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003258"/>
                </a:solidFill>
              </a:rPr>
              <a:t/>
            </a:r>
            <a:br>
              <a:rPr lang="ru-RU" sz="3600" dirty="0" smtClean="0">
                <a:solidFill>
                  <a:srgbClr val="003258"/>
                </a:solidFill>
              </a:rPr>
            </a:br>
            <a:r>
              <a:rPr lang="ru-RU" sz="3600" dirty="0" smtClean="0">
                <a:solidFill>
                  <a:srgbClr val="003258"/>
                </a:solidFill>
              </a:rPr>
              <a:t>Гончаров и Симбирск 1810-1830-е гг. </a:t>
            </a:r>
            <a:r>
              <a:rPr lang="ru-RU" dirty="0" smtClean="0">
                <a:solidFill>
                  <a:srgbClr val="003258"/>
                </a:solidFill>
              </a:rPr>
              <a:t/>
            </a:r>
            <a:br>
              <a:rPr lang="ru-RU" dirty="0" smtClean="0">
                <a:solidFill>
                  <a:srgbClr val="003258"/>
                </a:solidFill>
              </a:rPr>
            </a:b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195736" y="6150114"/>
            <a:ext cx="47525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003258"/>
                </a:solidFill>
                <a:latin typeface="Bookman Old Style" pitchFamily="18" charset="0"/>
              </a:rPr>
              <a:t>Экспозиция «Детская комната»</a:t>
            </a:r>
            <a:endParaRPr lang="ru-RU" sz="2000" dirty="0">
              <a:solidFill>
                <a:srgbClr val="003258"/>
              </a:solidFill>
              <a:latin typeface="Bookman Old Style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268760"/>
            <a:ext cx="4242317" cy="28264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Содержимое 9" descr="ввв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3923928" y="2924944"/>
            <a:ext cx="4224469" cy="3168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2339752" y="116632"/>
            <a:ext cx="666023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1400" b="0" i="0" u="none" strike="noStrike" cap="none" normalizeH="0" baseline="0" dirty="0" smtClean="0">
                <a:ln>
                  <a:noFill/>
                </a:ln>
                <a:solidFill>
                  <a:srgbClr val="003258"/>
                </a:solidFill>
                <a:effectLst/>
                <a:latin typeface="Bookman Old Style" pitchFamily="18" charset="0"/>
                <a:ea typeface="NSimSun" pitchFamily="49" charset="-122"/>
                <a:cs typeface="Times New Roman" pitchFamily="18" charset="0"/>
              </a:rPr>
              <a:t>Виртуальная экскурсия в Краеведческий музей имени И.А. Гончарова</a:t>
            </a:r>
            <a:endParaRPr kumimoji="0" lang="ru-RU" altLang="zh-CN" sz="1800" b="0" i="0" u="none" strike="noStrike" cap="none" normalizeH="0" baseline="0" dirty="0" smtClean="0">
              <a:ln>
                <a:noFill/>
              </a:ln>
              <a:solidFill>
                <a:srgbClr val="003258"/>
              </a:solidFill>
              <a:effectLst/>
              <a:latin typeface="Bookman Old Style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c2fed92ba4b5a532b813b9b3e2a593b33d4dac44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000089</Template>
  <TotalTime>229</TotalTime>
  <Words>189</Words>
  <Application>Microsoft Office PowerPoint</Application>
  <PresentationFormat>Экран (4:3)</PresentationFormat>
  <Paragraphs>46</Paragraphs>
  <Slides>11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 Гончаров и Симбирск 1810-1830-е гг.  </vt:lpstr>
      <vt:lpstr> Гончаров и Симбирск 1810-1830-е гг.  </vt:lpstr>
      <vt:lpstr> Гончаров и Симбирск 1810-1830-е гг.  </vt:lpstr>
      <vt:lpstr> Гончаров и Симбирск 1810-1830-е гг.  </vt:lpstr>
      <vt:lpstr> Гончаров и Симбирск 1810-1830-е гг.  </vt:lpstr>
      <vt:lpstr> Гончаров и Симбирск 1810-1830-е гг.  </vt:lpstr>
      <vt:lpstr> Гончаров и Симбирск 1810-1830-е гг.  </vt:lpstr>
      <vt:lpstr> Гончаров и Симбирск 1810-1830-е гг.  </vt:lpstr>
      <vt:lpstr> Гончаров и Симбирск 1810-1830-е гг.  </vt:lpstr>
      <vt:lpstr> Гончаров и Симбирск 1810-1830-е гг.  </vt:lpstr>
      <vt:lpstr> Гончаров и Симбирск 1810-1830-е гг.  </vt:lpstr>
    </vt:vector>
  </TitlesOfParts>
  <Company>DNS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 Грибан</dc:creator>
  <cp:lastModifiedBy>user</cp:lastModifiedBy>
  <cp:revision>27</cp:revision>
  <dcterms:created xsi:type="dcterms:W3CDTF">2015-06-27T19:04:48Z</dcterms:created>
  <dcterms:modified xsi:type="dcterms:W3CDTF">2020-03-25T13:04:53Z</dcterms:modified>
</cp:coreProperties>
</file>