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1.doc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Методическая разработка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«По тропинке в </a:t>
            </a:r>
            <a:r>
              <a:rPr lang="ru-RU" dirty="0" err="1" smtClean="0"/>
              <a:t>Граматейку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dirty="0" err="1" smtClean="0"/>
              <a:t>Жеребор</a:t>
            </a:r>
            <a:r>
              <a:rPr lang="ru-RU" dirty="0" smtClean="0"/>
              <a:t> Ю.В., учитель начальных классов </a:t>
            </a:r>
            <a:r>
              <a:rPr lang="ru-RU" smtClean="0"/>
              <a:t>общеобразовательной школы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еник\Рабочий стол\педсовет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137" name="Picture 89" descr="C:\Documents and Settings\Ученик\Рабочий стол\педсовет\IMG_20181213_085101.jpg"/>
          <p:cNvPicPr>
            <a:picLocks noChangeAspect="1" noChangeArrowheads="1"/>
          </p:cNvPicPr>
          <p:nvPr/>
        </p:nvPicPr>
        <p:blipFill>
          <a:blip r:embed="rId3" cstate="print"/>
          <a:srcRect l="4517" t="9814" r="5137" b="19039"/>
          <a:stretch>
            <a:fillRect/>
          </a:stretch>
        </p:blipFill>
        <p:spPr bwMode="auto">
          <a:xfrm>
            <a:off x="3131840" y="3648624"/>
            <a:ext cx="3056548" cy="3209376"/>
          </a:xfrm>
          <a:prstGeom prst="rect">
            <a:avLst/>
          </a:prstGeom>
          <a:noFill/>
        </p:spPr>
      </p:pic>
      <p:pic>
        <p:nvPicPr>
          <p:cNvPr id="2138" name="Picture 90" descr="C:\Documents and Settings\Ученик\Рабочий стол\педсовет\IMG_20181213_085053.jpg"/>
          <p:cNvPicPr>
            <a:picLocks noChangeAspect="1" noChangeArrowheads="1"/>
          </p:cNvPicPr>
          <p:nvPr/>
        </p:nvPicPr>
        <p:blipFill>
          <a:blip r:embed="rId4" cstate="print"/>
          <a:srcRect l="2849" t="6410" r="5988" b="20945"/>
          <a:stretch>
            <a:fillRect/>
          </a:stretch>
        </p:blipFill>
        <p:spPr bwMode="auto">
          <a:xfrm>
            <a:off x="5796136" y="1453279"/>
            <a:ext cx="2808312" cy="298383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55964" y="476672"/>
            <a:ext cx="8140691" cy="923330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 тропинке в Грамотейку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2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36" name="Picture 88" descr="C:\Documents and Settings\Ученик\Рабочий стол\педсовет\IMG_20181213_085110.jpg"/>
          <p:cNvPicPr>
            <a:picLocks noChangeAspect="1" noChangeArrowheads="1"/>
          </p:cNvPicPr>
          <p:nvPr/>
        </p:nvPicPr>
        <p:blipFill>
          <a:blip r:embed="rId5" cstate="print"/>
          <a:srcRect t="16935" b="5645"/>
          <a:stretch>
            <a:fillRect/>
          </a:stretch>
        </p:blipFill>
        <p:spPr bwMode="auto">
          <a:xfrm>
            <a:off x="539552" y="1484783"/>
            <a:ext cx="3069342" cy="3168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Ученик\Рабочий стол\педсовет\img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260648"/>
          <a:ext cx="9211623" cy="6192688"/>
        </p:xfrm>
        <a:graphic>
          <a:graphicData uri="http://schemas.openxmlformats.org/presentationml/2006/ole">
            <p:oleObj spid="_x0000_s1026" name="Документ" r:id="rId4" imgW="10306425" imgH="6927350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Экран (4:3)</PresentationFormat>
  <Paragraphs>3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Документ</vt:lpstr>
      <vt:lpstr>Методическая разработка  «По тропинке в Граматейку»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 «По тропинке в Граматейку»</dc:title>
  <cp:lastModifiedBy>Пайкар</cp:lastModifiedBy>
  <cp:revision>1</cp:revision>
  <dcterms:modified xsi:type="dcterms:W3CDTF">2020-09-20T14:47:33Z</dcterms:modified>
</cp:coreProperties>
</file>