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262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687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110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8201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961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229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955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164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406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57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8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30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42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369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88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477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3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6C05A43-5E8D-48BA-B2B7-E41B619B7C7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4E7C52-334F-4E71-81AE-EE06750DA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782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SIGHTSEEINGS  OF LONDON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47003" y="4024814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Shestukhina Olga</a:t>
            </a:r>
          </a:p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Karasuk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, Russia</a:t>
            </a:r>
          </a:p>
        </p:txBody>
      </p:sp>
    </p:spTree>
    <p:extLst>
      <p:ext uri="{BB962C8B-B14F-4D97-AF65-F5344CB8AC3E}">
        <p14:creationId xmlns:p14="http://schemas.microsoft.com/office/powerpoint/2010/main" val="351651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7756" y="1771794"/>
            <a:ext cx="8482258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B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It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is one of the most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ancient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buildings in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London.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14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7306" y="1261155"/>
            <a:ext cx="8260916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>
              <a:buAutoNum type="arabicParenR"/>
            </a:pP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It was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built by William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the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Conqueror at the end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of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the 11th century.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6 points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2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6909" y="1087030"/>
            <a:ext cx="103671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2) Every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night for the last 700 years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at 21.53 it has been locked up in the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Ceremony of the Keys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5 points 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91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5243" y="1439284"/>
            <a:ext cx="8530990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3)The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guards of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it are called</a:t>
            </a: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beefeaters.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4 points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40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3162" y="849524"/>
            <a:ext cx="100346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4)It has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been a fortress and a royal palace,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a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place for execution, an arsenal, royal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mint and  even a zoo.</a:t>
            </a: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 3 points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6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1335" y="1023648"/>
            <a:ext cx="105334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5)This is a museum  </a:t>
            </a:r>
          </a:p>
          <a:p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where 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the crown jewels </a:t>
            </a:r>
            <a:endParaRPr lang="en-US" sz="4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are 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being </a:t>
            </a: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held now. </a:t>
            </a:r>
          </a:p>
          <a:p>
            <a:endParaRPr lang="en-US" sz="4800" b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4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</a:rPr>
              <a:t>        2   points</a:t>
            </a:r>
            <a:endParaRPr lang="ru-RU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51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9867" y="1166152"/>
            <a:ext cx="794820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6)Ravens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have lived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there 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for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hundreds of years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1 point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1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solidFill>
                  <a:schemeClr val="accent5">
                    <a:lumMod val="50000"/>
                  </a:schemeClr>
                </a:solidFill>
              </a:rPr>
              <a:t>Round 5</a:t>
            </a:r>
            <a:endParaRPr lang="ru-RU" sz="7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3983" y="2834023"/>
            <a:ext cx="9601196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</a:rPr>
              <a:t>Final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5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6306" y="1788088"/>
            <a:ext cx="95240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  A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This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place is the geographical </a:t>
            </a:r>
            <a:r>
              <a:rPr lang="en-US" sz="5400" b="1" dirty="0" err="1">
                <a:solidFill>
                  <a:schemeClr val="accent4">
                    <a:lumMod val="75000"/>
                  </a:schemeClr>
                </a:solidFill>
              </a:rPr>
              <a:t>centre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of London. </a:t>
            </a: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9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2540" y="1300786"/>
            <a:ext cx="101415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1)At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Christmas time carol singers gather round a huge Christmas tree there.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6 points</a:t>
            </a:r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0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3179" y="1926312"/>
            <a:ext cx="98090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2)It’s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a good place for meetings, demonstrations and festivals.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5 points</a:t>
            </a:r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7543" y="1289047"/>
            <a:ext cx="96902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3)There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are four bronze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lions in the </a:t>
            </a:r>
            <a:r>
              <a:rPr lang="en-US" sz="5400" b="1" dirty="0" err="1" smtClean="0">
                <a:solidFill>
                  <a:schemeClr val="accent4">
                    <a:lumMod val="75000"/>
                  </a:schemeClr>
                </a:solidFill>
              </a:rPr>
              <a:t>centre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of it.</a:t>
            </a: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                 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4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points</a:t>
            </a: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9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0690" y="869270"/>
            <a:ext cx="100346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4) One of the most famous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buildings there is 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the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National Gallery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           </a:t>
            </a:r>
            <a:endParaRPr lang="en-US" sz="5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3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points</a:t>
            </a:r>
          </a:p>
          <a:p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41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0660" y="1016053"/>
            <a:ext cx="102602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) It commemorates the British navy victory at the battle with the navy of Napoleon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            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</a:t>
            </a: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2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points</a:t>
            </a: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4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1284" y="1146407"/>
            <a:ext cx="102721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6) There is the monument in the </a:t>
            </a:r>
            <a:r>
              <a:rPr lang="en-US" sz="5400" b="1" dirty="0" err="1">
                <a:solidFill>
                  <a:schemeClr val="accent4">
                    <a:lumMod val="75000"/>
                  </a:schemeClr>
                </a:solidFill>
              </a:rPr>
              <a:t>centre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of the square known as Nelson's Column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         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</a:t>
            </a:r>
          </a:p>
          <a:p>
            <a:r>
              <a:rPr lang="en-US" sz="5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1 point</a:t>
            </a:r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23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</TotalTime>
  <Words>254</Words>
  <Application>Microsoft Office PowerPoint</Application>
  <PresentationFormat>Широкоэкранный</PresentationFormat>
  <Paragraphs>54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Garamond</vt:lpstr>
      <vt:lpstr>Натуральные материалы</vt:lpstr>
      <vt:lpstr>SIGHTSEEINGS  OF LONDON</vt:lpstr>
      <vt:lpstr>Round 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Round 5</dc:title>
  <dc:creator>user</dc:creator>
  <cp:lastModifiedBy>user</cp:lastModifiedBy>
  <cp:revision>11</cp:revision>
  <dcterms:created xsi:type="dcterms:W3CDTF">2020-01-23T14:12:37Z</dcterms:created>
  <dcterms:modified xsi:type="dcterms:W3CDTF">2021-03-03T14:25:15Z</dcterms:modified>
</cp:coreProperties>
</file>