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61" r:id="rId4"/>
    <p:sldId id="257" r:id="rId5"/>
    <p:sldId id="264" r:id="rId6"/>
    <p:sldId id="263" r:id="rId7"/>
    <p:sldId id="265" r:id="rId8"/>
    <p:sldId id="260" r:id="rId9"/>
    <p:sldId id="277" r:id="rId10"/>
    <p:sldId id="259" r:id="rId11"/>
    <p:sldId id="273" r:id="rId12"/>
    <p:sldId id="272" r:id="rId13"/>
    <p:sldId id="274" r:id="rId14"/>
    <p:sldId id="270" r:id="rId15"/>
    <p:sldId id="271" r:id="rId16"/>
    <p:sldId id="278" r:id="rId17"/>
    <p:sldId id="268" r:id="rId18"/>
    <p:sldId id="279" r:id="rId19"/>
    <p:sldId id="280" r:id="rId20"/>
    <p:sldId id="275" r:id="rId21"/>
  </p:sldIdLst>
  <p:sldSz cx="10691813" cy="7559675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2" autoAdjust="0"/>
    <p:restoredTop sz="94660"/>
  </p:normalViewPr>
  <p:slideViewPr>
    <p:cSldViewPr snapToGrid="0">
      <p:cViewPr varScale="1">
        <p:scale>
          <a:sx n="66" d="100"/>
          <a:sy n="66" d="100"/>
        </p:scale>
        <p:origin x="11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978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118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75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705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609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65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145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574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517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009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229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9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" y="0"/>
            <a:ext cx="10684119" cy="755967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257746" y="751146"/>
            <a:ext cx="67919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 дошкольное образовательное учреждение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«Детский сад №62»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72732" y="2937040"/>
            <a:ext cx="70840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 защитника Отечества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(проект во второй младшей группе)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049717" y="4787354"/>
            <a:ext cx="20693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Составители:                                                                                              Румянцева Т.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</a:t>
            </a:r>
            <a:endParaRPr lang="ru-RU" sz="16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Федорова Л.С.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55270" y="5864959"/>
            <a:ext cx="2118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Каменск – Уральский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013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11" y="-9601"/>
            <a:ext cx="10823695" cy="7559675"/>
          </a:xfrm>
        </p:spPr>
      </p:pic>
      <p:sp>
        <p:nvSpPr>
          <p:cNvPr id="2" name="Прямоугольник 1"/>
          <p:cNvSpPr/>
          <p:nvPr/>
        </p:nvSpPr>
        <p:spPr>
          <a:xfrm>
            <a:off x="3676916" y="145206"/>
            <a:ext cx="34698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Основной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77856" y="1212931"/>
            <a:ext cx="2823483" cy="126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Разучивание стихотворений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 </a:t>
            </a: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Российской армии</a:t>
            </a:r>
            <a:endParaRPr lang="ru-RU" sz="22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19269" y="3554970"/>
            <a:ext cx="3326573" cy="1364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Рассматривание </a:t>
            </a:r>
          </a:p>
          <a:p>
            <a:pPr algn="ctr">
              <a:spcAft>
                <a:spcPts val="1000"/>
              </a:spcAft>
            </a:pP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картин на тему</a:t>
            </a:r>
          </a:p>
          <a:p>
            <a:pPr algn="ctr">
              <a:spcAft>
                <a:spcPts val="1000"/>
              </a:spcAft>
            </a:pP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«Военные професии»</a:t>
            </a:r>
            <a:endParaRPr lang="ru-RU" sz="22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32167" y="661285"/>
            <a:ext cx="2519344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речи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960" y="2471670"/>
            <a:ext cx="3287880" cy="439556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0" t="34751" r="16200" b="23586"/>
          <a:stretch/>
        </p:blipFill>
        <p:spPr>
          <a:xfrm>
            <a:off x="6924143" y="539003"/>
            <a:ext cx="3367314" cy="314960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67757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65"/>
            <a:ext cx="10840110" cy="7571140"/>
          </a:xfrm>
        </p:spPr>
      </p:pic>
      <p:sp>
        <p:nvSpPr>
          <p:cNvPr id="2" name="Прямоугольник 1"/>
          <p:cNvSpPr/>
          <p:nvPr/>
        </p:nvSpPr>
        <p:spPr>
          <a:xfrm>
            <a:off x="3267061" y="802682"/>
            <a:ext cx="4953000" cy="4816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Тематические раскраски</a:t>
            </a:r>
            <a:endParaRPr lang="ru-RU" sz="22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48507" y="237912"/>
            <a:ext cx="65907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Художественно - эстетическое развитие</a:t>
            </a:r>
            <a:endParaRPr lang="ru-RU" sz="28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934" y="3082013"/>
            <a:ext cx="3217687" cy="43017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172" y="3082013"/>
            <a:ext cx="3200041" cy="427813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83476" y="867578"/>
            <a:ext cx="2720842" cy="363749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102602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07" y="0"/>
            <a:ext cx="10823695" cy="7559675"/>
          </a:xfrm>
        </p:spPr>
      </p:pic>
      <p:sp>
        <p:nvSpPr>
          <p:cNvPr id="2" name="Прямоугольник 1"/>
          <p:cNvSpPr/>
          <p:nvPr/>
        </p:nvSpPr>
        <p:spPr>
          <a:xfrm>
            <a:off x="3302098" y="309147"/>
            <a:ext cx="4169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Дидактические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пособия</a:t>
            </a: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340" y="1141513"/>
            <a:ext cx="5248648" cy="392598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" t="14592"/>
          <a:stretch/>
        </p:blipFill>
        <p:spPr>
          <a:xfrm>
            <a:off x="6582988" y="2821288"/>
            <a:ext cx="3818552" cy="449242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31962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3695" cy="7559675"/>
          </a:xfrm>
        </p:spPr>
      </p:pic>
      <p:sp>
        <p:nvSpPr>
          <p:cNvPr id="2" name="Прямоугольник 1"/>
          <p:cNvSpPr/>
          <p:nvPr/>
        </p:nvSpPr>
        <p:spPr>
          <a:xfrm>
            <a:off x="3585172" y="163839"/>
            <a:ext cx="3949351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Сюжетно-ролевая игра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39032" y="1989948"/>
            <a:ext cx="29286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Моряки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2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36465" y="962273"/>
            <a:ext cx="2289409" cy="457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Пограничники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2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80"/>
          <a:stretch/>
        </p:blipFill>
        <p:spPr>
          <a:xfrm>
            <a:off x="1568279" y="1658996"/>
            <a:ext cx="2819176" cy="511250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" t="14976"/>
          <a:stretch/>
        </p:blipFill>
        <p:spPr>
          <a:xfrm>
            <a:off x="6604000" y="2627086"/>
            <a:ext cx="3935809" cy="467133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132795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1813" cy="7559675"/>
          </a:xfrm>
        </p:spPr>
      </p:pic>
      <p:sp>
        <p:nvSpPr>
          <p:cNvPr id="2" name="Прямоугольник 1"/>
          <p:cNvSpPr/>
          <p:nvPr/>
        </p:nvSpPr>
        <p:spPr>
          <a:xfrm>
            <a:off x="4247981" y="247979"/>
            <a:ext cx="3050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0497" y="1856211"/>
            <a:ext cx="28859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«Военная техника»</a:t>
            </a:r>
            <a:endParaRPr lang="ru-RU" sz="2400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725" y="855915"/>
            <a:ext cx="4424494" cy="330952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29" b="20566"/>
          <a:stretch/>
        </p:blipFill>
        <p:spPr>
          <a:xfrm>
            <a:off x="5534592" y="3779837"/>
            <a:ext cx="4984474" cy="369410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484037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3695" cy="7559675"/>
          </a:xfrm>
        </p:spPr>
      </p:pic>
      <p:sp>
        <p:nvSpPr>
          <p:cNvPr id="2" name="Прямоугольник 1"/>
          <p:cNvSpPr/>
          <p:nvPr/>
        </p:nvSpPr>
        <p:spPr>
          <a:xfrm>
            <a:off x="4253565" y="168142"/>
            <a:ext cx="3061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Подвижные игры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48407" y="877179"/>
            <a:ext cx="3336471" cy="48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«Кто быстрее - дальше»</a:t>
            </a:r>
            <a:endParaRPr lang="ru-RU" sz="22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6" t="19775" b="22818"/>
          <a:stretch/>
        </p:blipFill>
        <p:spPr>
          <a:xfrm>
            <a:off x="1461703" y="1519830"/>
            <a:ext cx="4109880" cy="445050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3" r="2853" b="31649"/>
          <a:stretch/>
        </p:blipFill>
        <p:spPr>
          <a:xfrm>
            <a:off x="6554750" y="2801257"/>
            <a:ext cx="3994204" cy="455748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487224" y="2143279"/>
            <a:ext cx="3336471" cy="45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«Самый ловкий»</a:t>
            </a:r>
            <a:endParaRPr lang="ru-RU" sz="22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0136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3695" cy="7559675"/>
          </a:xfrm>
        </p:spPr>
      </p:pic>
      <p:sp>
        <p:nvSpPr>
          <p:cNvPr id="3" name="TextBox 2"/>
          <p:cNvSpPr txBox="1"/>
          <p:nvPr/>
        </p:nvSpPr>
        <p:spPr>
          <a:xfrm>
            <a:off x="4091058" y="267336"/>
            <a:ext cx="27254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«Подарок папе»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315" y="1351675"/>
            <a:ext cx="3983022" cy="532489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869" y="1814286"/>
            <a:ext cx="4210698" cy="562927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225895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57"/>
            <a:ext cx="10834515" cy="7567232"/>
          </a:xfrm>
        </p:spPr>
      </p:pic>
      <p:sp>
        <p:nvSpPr>
          <p:cNvPr id="3" name="Прямоугольник 2"/>
          <p:cNvSpPr/>
          <p:nvPr/>
        </p:nvSpPr>
        <p:spPr>
          <a:xfrm>
            <a:off x="3236305" y="0"/>
            <a:ext cx="5078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37920" y="508838"/>
            <a:ext cx="64320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Выставка посвященная «23 февраля»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514" y="963678"/>
            <a:ext cx="8904193" cy="649748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4234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3695" cy="7559675"/>
          </a:xfrm>
        </p:spPr>
      </p:pic>
      <p:sp>
        <p:nvSpPr>
          <p:cNvPr id="6" name="Прямоугольник 5"/>
          <p:cNvSpPr/>
          <p:nvPr/>
        </p:nvSpPr>
        <p:spPr>
          <a:xfrm>
            <a:off x="740227" y="164199"/>
            <a:ext cx="10218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праздника «23 февраля – день защитники Отечества»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" t="14015" r="2467" b="6305"/>
          <a:stretch/>
        </p:blipFill>
        <p:spPr>
          <a:xfrm>
            <a:off x="1362697" y="859322"/>
            <a:ext cx="4486559" cy="49784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7" t="18624" r="675" b="20513"/>
          <a:stretch/>
        </p:blipFill>
        <p:spPr>
          <a:xfrm>
            <a:off x="5849256" y="2786744"/>
            <a:ext cx="4789714" cy="460102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60904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3695" cy="7559675"/>
          </a:xfrm>
        </p:spPr>
      </p:pic>
      <p:sp>
        <p:nvSpPr>
          <p:cNvPr id="6" name="Прямоугольник 5"/>
          <p:cNvSpPr/>
          <p:nvPr/>
        </p:nvSpPr>
        <p:spPr>
          <a:xfrm>
            <a:off x="740228" y="76756"/>
            <a:ext cx="102180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мероприятия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Военно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–патриотическая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0" b="31073"/>
          <a:stretch/>
        </p:blipFill>
        <p:spPr>
          <a:xfrm>
            <a:off x="1349827" y="1451428"/>
            <a:ext cx="4261927" cy="521062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" t="16895" r="7331" b="22050"/>
          <a:stretch/>
        </p:blipFill>
        <p:spPr>
          <a:xfrm>
            <a:off x="5741057" y="2815771"/>
            <a:ext cx="4862287" cy="461554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780649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78228" cy="7559675"/>
          </a:xfrm>
        </p:spPr>
      </p:pic>
      <p:sp>
        <p:nvSpPr>
          <p:cNvPr id="3" name="TextBox 2"/>
          <p:cNvSpPr txBox="1"/>
          <p:nvPr/>
        </p:nvSpPr>
        <p:spPr>
          <a:xfrm>
            <a:off x="3916036" y="1493837"/>
            <a:ext cx="184731" cy="3939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04685" y="257897"/>
            <a:ext cx="9342914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силу последних перемен все более заметной стала утрата нашим обществом традиционного российского патриотического сознания. В связи с этим очевидна неотложность решения острейших проблем воспитания патриотизма в работе с детьми дошкольного возраста. Исторически сложилось так, что любовь к Родине, патриотизм во все времена в Российском государстве были чертой национального характера. Не менее важным условием нравственно-патриотического воспитания детей является тесная взаимосвязь по данному вопросу с родителями. Взаимодействие с родителями способствует бережному отношению к традициям, сохранению семейных связей. В настоящее время эта работа актуальна и особенно трудна, требует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большого такта и терпения, так как в молодых семьях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воспитания патриотизма, гражданственности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считаются важными и, зачастую, вызывают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лишь недоумение. </a:t>
            </a:r>
          </a:p>
        </p:txBody>
      </p:sp>
    </p:spTree>
    <p:extLst>
      <p:ext uri="{BB962C8B-B14F-4D97-AF65-F5344CB8AC3E}">
        <p14:creationId xmlns:p14="http://schemas.microsoft.com/office/powerpoint/2010/main" val="3272027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3695" cy="7559675"/>
          </a:xfrm>
        </p:spPr>
      </p:pic>
      <p:sp>
        <p:nvSpPr>
          <p:cNvPr id="2" name="TextBox 1"/>
          <p:cNvSpPr txBox="1"/>
          <p:nvPr/>
        </p:nvSpPr>
        <p:spPr>
          <a:xfrm>
            <a:off x="1287826" y="319499"/>
            <a:ext cx="89395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городском творческом конкурсе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армия сильна - защищает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 она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0" t="17088" r="11270" b="13794"/>
          <a:stretch/>
        </p:blipFill>
        <p:spPr>
          <a:xfrm>
            <a:off x="3981255" y="2667669"/>
            <a:ext cx="6710558" cy="474617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" t="1536" r="5027"/>
          <a:stretch/>
        </p:blipFill>
        <p:spPr>
          <a:xfrm>
            <a:off x="1343196" y="1587432"/>
            <a:ext cx="2638059" cy="393288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42932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3695" cy="7559675"/>
          </a:xfrm>
        </p:spPr>
      </p:pic>
      <p:sp>
        <p:nvSpPr>
          <p:cNvPr id="2" name="Прямоугольник 1"/>
          <p:cNvSpPr/>
          <p:nvPr/>
        </p:nvSpPr>
        <p:spPr>
          <a:xfrm>
            <a:off x="1349828" y="1621237"/>
            <a:ext cx="9027885" cy="2264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algn="just"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организации просветительской, образовательной, физкультурно-оздоровительной, воспитательной и творческой деятельности; развитие познавательного интереса всех участников проекта.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509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1813" cy="7559675"/>
          </a:xfrm>
        </p:spPr>
      </p:pic>
      <p:sp>
        <p:nvSpPr>
          <p:cNvPr id="5" name="Прямоугольник 4"/>
          <p:cNvSpPr/>
          <p:nvPr/>
        </p:nvSpPr>
        <p:spPr>
          <a:xfrm>
            <a:off x="1484743" y="573649"/>
            <a:ext cx="893651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знания детям о Российской армии,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родах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развивать  у детей познавательную активность,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к Родине,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гордость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нашу историю;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развивать и обогащать речь детей, повышать эрудицию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и  интеллект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формировать представления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здоровом образе жизни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через 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двигательную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активность, формировать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положительный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настрой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спортивные игры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  проводить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с родителями, привлекая их к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патриотическому воспитанию детей в семье. </a:t>
            </a:r>
          </a:p>
        </p:txBody>
      </p:sp>
    </p:spTree>
    <p:extLst>
      <p:ext uri="{BB962C8B-B14F-4D97-AF65-F5344CB8AC3E}">
        <p14:creationId xmlns:p14="http://schemas.microsoft.com/office/powerpoint/2010/main" val="3475114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78228" cy="7559675"/>
          </a:xfrm>
        </p:spPr>
      </p:pic>
      <p:sp>
        <p:nvSpPr>
          <p:cNvPr id="3" name="Прямоугольник 2"/>
          <p:cNvSpPr/>
          <p:nvPr/>
        </p:nvSpPr>
        <p:spPr>
          <a:xfrm>
            <a:off x="1913892" y="511961"/>
            <a:ext cx="72008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 проекта: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младшей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воспитанников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физической культуре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проекта: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(1 февраля – 28 февраля)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работы: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Продуктивная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Научно-исследовательская</a:t>
            </a:r>
          </a:p>
        </p:txBody>
      </p:sp>
    </p:spTree>
    <p:extLst>
      <p:ext uri="{BB962C8B-B14F-4D97-AF65-F5344CB8AC3E}">
        <p14:creationId xmlns:p14="http://schemas.microsoft.com/office/powerpoint/2010/main" val="1539330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3695" cy="7559675"/>
          </a:xfrm>
        </p:spPr>
      </p:pic>
      <p:sp>
        <p:nvSpPr>
          <p:cNvPr id="3" name="Прямоугольник 2"/>
          <p:cNvSpPr/>
          <p:nvPr/>
        </p:nvSpPr>
        <p:spPr>
          <a:xfrm>
            <a:off x="1491526" y="148073"/>
            <a:ext cx="8511289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проекта:</a:t>
            </a:r>
          </a:p>
          <a:p>
            <a:pPr marL="514350" indent="-514350">
              <a:buAutoNum type="romanUcPeriod"/>
            </a:pP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romanUcPeriod"/>
            </a:pP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romanUcPeriod"/>
            </a:pP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</a:p>
          <a:p>
            <a:pPr algn="ctr"/>
            <a:endParaRPr lang="ru-RU" sz="2000" b="1" u="sng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о государственном празднике «День защитника Отечества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роявлен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 к празднику 23 февраля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асширены знания о профессиях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военнослужащих, разных родах войск и боевой технике;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 у детей «смелость»,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отзывчивость», «справедливость»;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 положительный настрой от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занятия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культурой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одители приняли активное участие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u="sng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798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3695" cy="7559675"/>
          </a:xfrm>
        </p:spPr>
      </p:pic>
      <p:sp>
        <p:nvSpPr>
          <p:cNvPr id="2" name="Прямоугольник 1"/>
          <p:cNvSpPr/>
          <p:nvPr/>
        </p:nvSpPr>
        <p:spPr>
          <a:xfrm>
            <a:off x="1699192" y="807260"/>
            <a:ext cx="8085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55500" y="529596"/>
            <a:ext cx="822960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проекта: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+mj-lt"/>
              <a:buAutoNum type="romanUcPeriod"/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этап.  Подготовительный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проекта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Продумывание творческих заданий для детей и родителей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Подобрать материалы, игрушки, атрибуты для игровой, театрализованной деятельности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стендовой информации и буклетов для родителей.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 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этап. Основной.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с детьми бесед о российской армии, о защитниках нашей Родин.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подвижных, дидактических, сюжетно-ролевых игр, спортивного развлечения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Чтение художественной литературы детям (заучивание стихов)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Рассматривание  иллюстраций, разучивание песен, танцевальных композиций, театрализованных сценок, просмотр фрагментов  видеофильмов и презентаций</a:t>
            </a:r>
          </a:p>
          <a:p>
            <a:pPr algn="just"/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этап.  Заключительный.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праздника «23 февраля – день защитники Отечества»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мероприятия «Военно – патриотическая игра»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Выставка посвященная «23 февраля»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Приобщение родителей к участию в жизни детского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сада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Участие в городском творческом конкурсе «Наша армия сильна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-защищает мир она».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02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3695" cy="7559675"/>
          </a:xfrm>
        </p:spPr>
      </p:pic>
      <p:sp>
        <p:nvSpPr>
          <p:cNvPr id="3" name="Прямоугольник 2"/>
          <p:cNvSpPr/>
          <p:nvPr/>
        </p:nvSpPr>
        <p:spPr>
          <a:xfrm>
            <a:off x="3149011" y="222321"/>
            <a:ext cx="5048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Подготовительный этап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250" y="1157466"/>
            <a:ext cx="6074229" cy="303711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472975" y="1614193"/>
            <a:ext cx="26762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Стендовая информация для родителей</a:t>
            </a:r>
          </a:p>
          <a:p>
            <a:pPr algn="ctr"/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«Слава защитникам Отечества»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92066" y="4765973"/>
            <a:ext cx="4953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Буклеты для родителей</a:t>
            </a:r>
          </a:p>
          <a:p>
            <a:pPr algn="ctr"/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Проведение праздника </a:t>
            </a:r>
          </a:p>
          <a:p>
            <a:pPr algn="ctr"/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«День защитника Отечества» </a:t>
            </a:r>
          </a:p>
          <a:p>
            <a:pPr algn="ctr"/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дома</a:t>
            </a:r>
            <a:endParaRPr lang="ru-RU" sz="2200" b="1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698" y="4544948"/>
            <a:ext cx="3904115" cy="292808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297536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23695" cy="7559675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66578" y="2834023"/>
            <a:ext cx="2899081" cy="579816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1" t="16110"/>
          <a:stretch/>
        </p:blipFill>
        <p:spPr>
          <a:xfrm>
            <a:off x="1680358" y="393735"/>
            <a:ext cx="8093132" cy="349609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65700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</TotalTime>
  <Words>562</Words>
  <Application>Microsoft Office PowerPoint</Application>
  <PresentationFormat>Произвольный</PresentationFormat>
  <Paragraphs>112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User</dc:creator>
  <cp:lastModifiedBy>User</cp:lastModifiedBy>
  <cp:revision>66</cp:revision>
  <cp:lastPrinted>2019-02-26T11:59:55Z</cp:lastPrinted>
  <dcterms:created xsi:type="dcterms:W3CDTF">2019-02-20T12:57:58Z</dcterms:created>
  <dcterms:modified xsi:type="dcterms:W3CDTF">2022-03-02T06:48:32Z</dcterms:modified>
</cp:coreProperties>
</file>