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279" r:id="rId5"/>
    <p:sldId id="267" r:id="rId6"/>
    <p:sldId id="270" r:id="rId7"/>
    <p:sldId id="288" r:id="rId8"/>
    <p:sldId id="269" r:id="rId9"/>
    <p:sldId id="263" r:id="rId10"/>
    <p:sldId id="264" r:id="rId11"/>
    <p:sldId id="271" r:id="rId12"/>
    <p:sldId id="286" r:id="rId13"/>
    <p:sldId id="272" r:id="rId14"/>
    <p:sldId id="284" r:id="rId15"/>
    <p:sldId id="274" r:id="rId16"/>
    <p:sldId id="276" r:id="rId17"/>
    <p:sldId id="277" r:id="rId18"/>
    <p:sldId id="275" r:id="rId19"/>
    <p:sldId id="278" r:id="rId20"/>
    <p:sldId id="273" r:id="rId21"/>
    <p:sldId id="282" r:id="rId22"/>
    <p:sldId id="28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869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846640" cy="3096343"/>
          </a:xfrm>
        </p:spPr>
        <p:txBody>
          <a:bodyPr>
            <a:prstTxWarp prst="textDeflate">
              <a:avLst/>
            </a:prstTxWarp>
            <a:normAutofit/>
          </a:bodyPr>
          <a:lstStyle/>
          <a:p>
            <a:r>
              <a:rPr lang="ru-RU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Формирование основ безопасного поведения у дошкольников с помощью музейной педагогики</a:t>
            </a:r>
            <a:endParaRPr lang="ru-RU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43608" y="1340768"/>
            <a:ext cx="7992888" cy="4104456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Формирование основ безопасного поведения у   дошкольников с помощью музейной педагогики</a:t>
            </a:r>
          </a:p>
          <a:p>
            <a:pPr algn="ctr"/>
            <a:r>
              <a:rPr lang="ru-RU" sz="2400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Мини-музей в чемодане</a:t>
            </a:r>
          </a:p>
          <a:p>
            <a:pPr algn="ctr"/>
            <a:r>
              <a:rPr lang="ru-RU" sz="2400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«Спецмашины-друзья человека»</a:t>
            </a:r>
          </a:p>
          <a:p>
            <a:pPr algn="ctr"/>
            <a:r>
              <a:rPr lang="ru-RU" sz="2400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n>
                <a:solidFill>
                  <a:srgbClr val="0070C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28136" y="-617784"/>
            <a:ext cx="6687728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дошкольное образовательное бюджетное учреждение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Центр развития ребенка д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етский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сад «Радуга» д. Николаевка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МР Уфимский район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09373" y="3244334"/>
            <a:ext cx="6439648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r"/>
            <a:endParaRPr lang="ru-RU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r"/>
            <a:endParaRPr lang="ru-RU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Подготовила:</a:t>
            </a:r>
          </a:p>
          <a:p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воспитатель: </a:t>
            </a:r>
            <a:r>
              <a:rPr lang="ru-RU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Филипова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О.Г. </a:t>
            </a:r>
            <a:endParaRPr lang="ru-RU" dirty="0"/>
          </a:p>
        </p:txBody>
      </p:sp>
    </p:spTree>
  </p:cSld>
  <p:clrMapOvr>
    <a:masterClrMapping/>
  </p:clrMapOvr>
  <p:transition spd="slow" advClick="0" advTm="2000"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09" name="Picture 1" descr="C:\Users\FILIP\OneDrive\Рабочий стол\6a8fa8fd-ff69-4831-96dd-3e1cbd2402b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16632"/>
            <a:ext cx="4233664" cy="3175248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501008"/>
            <a:ext cx="4281669" cy="3211252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 rot="5400000">
            <a:off x="-504566" y="3032955"/>
            <a:ext cx="5472608" cy="504057"/>
          </a:xfrm>
          <a:prstGeom prst="rect">
            <a:avLst/>
          </a:prstGeom>
        </p:spPr>
        <p:txBody>
          <a:bodyPr vert="wordArtVert" wrap="none">
            <a:prstTxWarp prst="textPlain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КАБИНЕТЕ ОБЖ</a:t>
            </a:r>
          </a:p>
        </p:txBody>
      </p:sp>
    </p:spTree>
  </p:cSld>
  <p:clrMapOvr>
    <a:masterClrMapping/>
  </p:clrMapOvr>
  <p:transition spd="slow" advClick="0" advTm="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600" decel="100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420888"/>
            <a:ext cx="4968552" cy="4196916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3" y="0"/>
            <a:ext cx="4283968" cy="3212976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7504" y="260648"/>
            <a:ext cx="44644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Машина пожарная - красного цвета. А ну-ка, подумай, зачем нужно это?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292080" y="3140968"/>
            <a:ext cx="352839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Где-то случилась большая беда, скорая помощь мчится туда.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Приказ постового: «Стоять! Хода нет!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Только для «Скорой» Зеленый свет!»</a:t>
            </a:r>
            <a:endParaRPr lang="ru-RU" sz="2000" dirty="0"/>
          </a:p>
        </p:txBody>
      </p:sp>
    </p:spTree>
  </p:cSld>
  <p:clrMapOvr>
    <a:masterClrMapping/>
  </p:clrMapOvr>
  <p:transition spd="slow" advClick="0" advTm="3000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FILIP\OneDrive\Рабочий стол\0207ee7b-5336-4790-b783-cfb96e069354.jpg"/>
          <p:cNvPicPr>
            <a:picLocks noChangeAspect="1" noChangeArrowheads="1"/>
          </p:cNvPicPr>
          <p:nvPr/>
        </p:nvPicPr>
        <p:blipFill>
          <a:blip r:embed="rId3" cstate="print"/>
          <a:srcRect l="2459" r="6550"/>
          <a:stretch>
            <a:fillRect/>
          </a:stretch>
        </p:blipFill>
        <p:spPr bwMode="auto">
          <a:xfrm>
            <a:off x="3419872" y="188640"/>
            <a:ext cx="5328592" cy="352839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lum contrast="40000"/>
          </a:blip>
          <a:srcRect l="8210" r="15844"/>
          <a:stretch>
            <a:fillRect/>
          </a:stretch>
        </p:blipFill>
        <p:spPr bwMode="auto">
          <a:xfrm>
            <a:off x="179512" y="3356992"/>
            <a:ext cx="4550823" cy="3370621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3076" name="Picture 4" descr="C:\Users\FILIP\OneDrive\Рабочий стол\img6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268" b="31100"/>
          <a:stretch>
            <a:fillRect/>
          </a:stretch>
        </p:blipFill>
        <p:spPr bwMode="auto">
          <a:xfrm>
            <a:off x="0" y="0"/>
            <a:ext cx="2160240" cy="267496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16774" y="3244334"/>
            <a:ext cx="4603698" cy="2308324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ПРАВИЛА ДОРОЖНЫЕ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ДЕТЯМ ЗНАТЬ ПОЛОЖЕНО!</a:t>
            </a:r>
            <a:endParaRPr lang="ru-RU" dirty="0"/>
          </a:p>
        </p:txBody>
      </p:sp>
    </p:spTree>
  </p:cSld>
  <p:clrMapOvr>
    <a:masterClrMapping/>
  </p:clrMapOvr>
  <p:transition spd="slow" advClick="0" advTm="300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 l="13084" b="9863"/>
          <a:stretch>
            <a:fillRect/>
          </a:stretch>
        </p:blipFill>
        <p:spPr bwMode="auto">
          <a:xfrm>
            <a:off x="107504" y="1340768"/>
            <a:ext cx="4536504" cy="4240465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/>
          <a:srcRect l="9656" b="7839"/>
          <a:stretch>
            <a:fillRect/>
          </a:stretch>
        </p:blipFill>
        <p:spPr bwMode="auto">
          <a:xfrm>
            <a:off x="4716016" y="1340768"/>
            <a:ext cx="4139952" cy="3456384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03648" y="332656"/>
            <a:ext cx="6840760" cy="646331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ЗНАКОМСТВО С ИСТОРИЕЙ СЛУЖБ СПЕЦИАЛЬНОГО НАЗНАЧЕНИЯ</a:t>
            </a:r>
          </a:p>
        </p:txBody>
      </p:sp>
      <p:pic>
        <p:nvPicPr>
          <p:cNvPr id="4099" name="Picture 3" descr="C:\Users\FILIP\OneDrive\Рабочий стол\videoPrevie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5085184"/>
            <a:ext cx="3140968" cy="1685786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</p:spTree>
  </p:cSld>
  <p:clrMapOvr>
    <a:masterClrMapping/>
  </p:clrMapOvr>
  <p:transition spd="slow" advClick="0" advTm="3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FILIP\OneDrive\Рабочий стол\ef67e7ed-6c01-4d2e-ae13-1645ab623b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88640"/>
            <a:ext cx="5126147" cy="6501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FILIP\OneDrive\Рабочий стол\f918c3b4-bd24-4d6b-a312-05c698492af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517" y="2348880"/>
            <a:ext cx="4224469" cy="3456384"/>
          </a:xfrm>
          <a:prstGeom prst="rect">
            <a:avLst/>
          </a:prstGeom>
          <a:noFill/>
        </p:spPr>
      </p:pic>
      <p:pic>
        <p:nvPicPr>
          <p:cNvPr id="3075" name="Picture 3" descr="C:\Users\FILIP\OneDrive\Рабочий стол\cd85e9c1-8d54-4603-b92e-c4bccdf7049e.jpg"/>
          <p:cNvPicPr>
            <a:picLocks noChangeAspect="1" noChangeArrowheads="1"/>
          </p:cNvPicPr>
          <p:nvPr/>
        </p:nvPicPr>
        <p:blipFill>
          <a:blip r:embed="rId4" cstate="print"/>
          <a:srcRect l="9641" r="12594"/>
          <a:stretch>
            <a:fillRect/>
          </a:stretch>
        </p:blipFill>
        <p:spPr bwMode="auto">
          <a:xfrm>
            <a:off x="4788024" y="1988840"/>
            <a:ext cx="4220900" cy="407084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79712" y="692696"/>
            <a:ext cx="5112568" cy="648072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Разгадывание кроссвордов </a:t>
            </a:r>
            <a:endParaRPr lang="ru-RU" dirty="0"/>
          </a:p>
        </p:txBody>
      </p:sp>
    </p:spTree>
  </p:cSld>
  <p:clrMapOvr>
    <a:masterClrMapping/>
  </p:clrMapOvr>
  <p:transition spd="slow" advClick="0" advTm="3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FILIP\OneDrive\Рабочий стол\dd6d5282-6991-45b3-95e7-01475fc643c6.jpg"/>
          <p:cNvPicPr>
            <a:picLocks noChangeAspect="1" noChangeArrowheads="1"/>
          </p:cNvPicPr>
          <p:nvPr/>
        </p:nvPicPr>
        <p:blipFill>
          <a:blip r:embed="rId3" cstate="print"/>
          <a:srcRect l="9641" r="4719" b="10626"/>
          <a:stretch>
            <a:fillRect/>
          </a:stretch>
        </p:blipFill>
        <p:spPr bwMode="auto">
          <a:xfrm>
            <a:off x="107504" y="1412776"/>
            <a:ext cx="4720501" cy="504745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</p:pic>
      <p:pic>
        <p:nvPicPr>
          <p:cNvPr id="5123" name="Picture 3" descr="C:\Users\FILIP\OneDrive\Рабочий стол\6c3c862c-8528-462e-9087-b7178b6fe3e2.jpg"/>
          <p:cNvPicPr>
            <a:picLocks noChangeAspect="1" noChangeArrowheads="1"/>
          </p:cNvPicPr>
          <p:nvPr/>
        </p:nvPicPr>
        <p:blipFill>
          <a:blip r:embed="rId4" cstate="print"/>
          <a:srcRect l="10626" b="9313"/>
          <a:stretch>
            <a:fillRect/>
          </a:stretch>
        </p:blipFill>
        <p:spPr bwMode="auto">
          <a:xfrm>
            <a:off x="5148064" y="2276872"/>
            <a:ext cx="3672408" cy="403244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259632" y="260648"/>
            <a:ext cx="78843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Расскажи где находится, найди лишнее в каждом ряду </a:t>
            </a:r>
            <a:endParaRPr lang="ru-RU" sz="2400" dirty="0"/>
          </a:p>
        </p:txBody>
      </p:sp>
    </p:spTree>
  </p:cSld>
  <p:clrMapOvr>
    <a:masterClrMapping/>
  </p:clrMapOvr>
  <p:transition spd="slow" advClick="0" advTm="2000">
    <p:comb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 l="3735" b="11938"/>
          <a:stretch>
            <a:fillRect/>
          </a:stretch>
        </p:blipFill>
        <p:spPr bwMode="auto">
          <a:xfrm>
            <a:off x="107504" y="1340768"/>
            <a:ext cx="4464496" cy="4104456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88640"/>
            <a:ext cx="3888432" cy="4024437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220072" y="4077072"/>
            <a:ext cx="3240360" cy="1728192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Найди 10 отличий</a:t>
            </a:r>
            <a:endParaRPr lang="ru-RU" dirty="0"/>
          </a:p>
        </p:txBody>
      </p:sp>
    </p:spTree>
  </p:cSld>
  <p:clrMapOvr>
    <a:masterClrMapping/>
  </p:clrMapOvr>
  <p:transition spd="slow" advClick="0" advTm="3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Users\FILIP\OneDrive\Рабочий стол\e2c73458-6b05-4d16-b3a1-bc7d4dd75fa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060848"/>
            <a:ext cx="4176464" cy="4107408"/>
          </a:xfrm>
          <a:prstGeom prst="rect">
            <a:avLst/>
          </a:prstGeom>
          <a:noFill/>
        </p:spPr>
      </p:pic>
      <p:pic>
        <p:nvPicPr>
          <p:cNvPr id="4099" name="Picture 3" descr="C:\Users\FILIP\OneDrive\Рабочий стол\adafaa2a-866b-49e9-aa1d-22c69b3762f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2132856"/>
            <a:ext cx="3936437" cy="40324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39752" y="476672"/>
            <a:ext cx="5184576" cy="648072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Собери пазлы</a:t>
            </a:r>
            <a:endParaRPr lang="ru-RU" dirty="0"/>
          </a:p>
        </p:txBody>
      </p:sp>
    </p:spTree>
  </p:cSld>
  <p:clrMapOvr>
    <a:masterClrMapping/>
  </p:clrMapOvr>
  <p:transition spd="slow" advClick="0" advTm="3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 l="10626" t="17188" r="13579" b="10626"/>
          <a:stretch>
            <a:fillRect/>
          </a:stretch>
        </p:blipFill>
        <p:spPr bwMode="auto">
          <a:xfrm>
            <a:off x="395536" y="3429000"/>
            <a:ext cx="3600400" cy="3086057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188640"/>
            <a:ext cx="5088565" cy="3816424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 flipH="1">
            <a:off x="395536" y="0"/>
            <a:ext cx="309634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Лабиринты</a:t>
            </a:r>
            <a:endParaRPr lang="ru-RU" sz="4000" dirty="0"/>
          </a:p>
        </p:txBody>
      </p:sp>
    </p:spTree>
  </p:cSld>
  <p:clrMapOvr>
    <a:masterClrMapping/>
  </p:clrMapOvr>
  <p:transition spd="slow" advClick="0" advTm="3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339752" y="332656"/>
            <a:ext cx="5688632" cy="369332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МИНИ-МУЗЕЙ В ЧЕМОДАНЕ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19201">
            <a:off x="1270000" y="952500"/>
            <a:ext cx="6604000" cy="495300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 advClick="0" advTm="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 l="3114" r="22741" b="16562"/>
          <a:stretch>
            <a:fillRect/>
          </a:stretch>
        </p:blipFill>
        <p:spPr bwMode="auto">
          <a:xfrm>
            <a:off x="179512" y="2276872"/>
            <a:ext cx="4436511" cy="3744416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29700" name="AutoShape 4" descr="blob:https://web.whatsapp.com/e9cfdf81-b1b2-4431-8722-dcfa61af1ac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2" name="AutoShape 6" descr="blob:https://web.whatsapp.com/e9cfdf81-b1b2-4431-8722-dcfa61af1ac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3" name="Picture 7" descr="C:\Users\FILIP\OneDrive\Рабочий стол\e9cfdf81-b1b2-4431-8722-dcfa61af1ac9.jpg"/>
          <p:cNvPicPr>
            <a:picLocks noChangeAspect="1" noChangeArrowheads="1"/>
          </p:cNvPicPr>
          <p:nvPr/>
        </p:nvPicPr>
        <p:blipFill>
          <a:blip r:embed="rId4" cstate="print"/>
          <a:srcRect l="5295" t="3478" r="8566" b="3478"/>
          <a:stretch>
            <a:fillRect/>
          </a:stretch>
        </p:blipFill>
        <p:spPr bwMode="auto">
          <a:xfrm>
            <a:off x="4788024" y="2852936"/>
            <a:ext cx="4248472" cy="3791814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2771800" y="620688"/>
            <a:ext cx="4968552" cy="936104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«Помоги собрать на службу»</a:t>
            </a:r>
            <a:endParaRPr lang="ru-RU" dirty="0"/>
          </a:p>
        </p:txBody>
      </p:sp>
    </p:spTree>
  </p:cSld>
  <p:clrMapOvr>
    <a:masterClrMapping/>
  </p:clrMapOvr>
  <p:transition spd="slow" advClick="0" advTm="3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 l="1475" t="11697" r="4122" b="14781"/>
          <a:stretch>
            <a:fillRect/>
          </a:stretch>
        </p:blipFill>
        <p:spPr bwMode="auto">
          <a:xfrm>
            <a:off x="251520" y="1916832"/>
            <a:ext cx="3995936" cy="3816424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/>
          <a:srcRect l="4159" r="13358" b="14966"/>
          <a:stretch>
            <a:fillRect/>
          </a:stretch>
        </p:blipFill>
        <p:spPr bwMode="auto">
          <a:xfrm>
            <a:off x="4716016" y="1916832"/>
            <a:ext cx="4283968" cy="3960440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067944" y="404664"/>
            <a:ext cx="4896544" cy="1152128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Есть кисти и осталась краска,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Ну, где же новая раскраска?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 advClick="0" advTm="2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195736" y="1196752"/>
            <a:ext cx="6408712" cy="864096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БЛАГОДАРИМ ЗА ВНИМАНИЕ!</a:t>
            </a:r>
            <a:endParaRPr lang="ru-RU" dirty="0"/>
          </a:p>
        </p:txBody>
      </p:sp>
      <p:pic>
        <p:nvPicPr>
          <p:cNvPr id="10242" name="Picture 2" descr="C:\Users\FILIP\OneDrive\Рабочий стол\scale_12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2938" t="14714" r="20320"/>
          <a:stretch>
            <a:fillRect/>
          </a:stretch>
        </p:blipFill>
        <p:spPr bwMode="auto">
          <a:xfrm>
            <a:off x="4510180" y="2636913"/>
            <a:ext cx="3518203" cy="3384376"/>
          </a:xfrm>
          <a:prstGeom prst="rect">
            <a:avLst/>
          </a:prstGeom>
          <a:noFill/>
        </p:spPr>
      </p:pic>
      <p:pic>
        <p:nvPicPr>
          <p:cNvPr id="5" name="Picture 2" descr="C:\Users\FILIP\OneDrive\Рабочий стол\166d3242-bb2d-47d9-8f7e-c0b7db48e504.jpg"/>
          <p:cNvPicPr>
            <a:picLocks noChangeAspect="1" noChangeArrowheads="1"/>
          </p:cNvPicPr>
          <p:nvPr/>
        </p:nvPicPr>
        <p:blipFill>
          <a:blip r:embed="rId4" cstate="print"/>
          <a:srcRect l="6964" t="7429" r="3892" b="8999"/>
          <a:stretch>
            <a:fillRect/>
          </a:stretch>
        </p:blipFill>
        <p:spPr bwMode="auto">
          <a:xfrm>
            <a:off x="251520" y="4509120"/>
            <a:ext cx="3072341" cy="2160240"/>
          </a:xfrm>
          <a:prstGeom prst="rect">
            <a:avLst/>
          </a:prstGeom>
          <a:ln w="28575">
            <a:solidFill>
              <a:srgbClr val="00B050"/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 advClick="0" advTm="2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331640" y="620688"/>
            <a:ext cx="7812359" cy="3096344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 : формировать и расширять представления  детей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о транспорте специального назначения, о том, что 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такой транспорт приходит  людям  на  помощь 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чрезвычайных ситуациях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ЭТАПЫ: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Двойная стрелка влево/вправо 4"/>
          <p:cNvSpPr/>
          <p:nvPr/>
        </p:nvSpPr>
        <p:spPr>
          <a:xfrm>
            <a:off x="1403648" y="3645024"/>
            <a:ext cx="3024336" cy="936104"/>
          </a:xfrm>
          <a:prstGeom prst="leftRightArrow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Подготовительный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Двойная стрелка влево/вправо 6"/>
          <p:cNvSpPr/>
          <p:nvPr/>
        </p:nvSpPr>
        <p:spPr>
          <a:xfrm>
            <a:off x="3923928" y="3789040"/>
            <a:ext cx="3240360" cy="1224136"/>
          </a:xfrm>
          <a:prstGeom prst="leftRightArrow">
            <a:avLst/>
          </a:prstGeom>
          <a:solidFill>
            <a:srgbClr val="FFFF00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isometricLeftDown"/>
            <a:lightRig rig="threePt" dir="t"/>
          </a:scene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Практический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Двойная стрелка влево/вправо 7"/>
          <p:cNvSpPr/>
          <p:nvPr/>
        </p:nvSpPr>
        <p:spPr>
          <a:xfrm>
            <a:off x="5220072" y="5445224"/>
            <a:ext cx="3456384" cy="1152128"/>
          </a:xfrm>
          <a:prstGeom prst="leftRightArrow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Деятельный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3" descr="C:\Users\FILIP\OneDrive\Рабочий стол\videoPrevi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492896"/>
            <a:ext cx="2780928" cy="1492549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</p:spTree>
  </p:cSld>
  <p:clrMapOvr>
    <a:masterClrMapping/>
  </p:clrMapOvr>
  <p:transition spd="slow"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FILIP\OneDrive\Рабочий стол\zavedushaya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789040"/>
            <a:ext cx="2952328" cy="2736304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</p:pic>
      <p:pic>
        <p:nvPicPr>
          <p:cNvPr id="1027" name="Picture 3" descr="C:\Users\FILIP\OneDrive\Рабочий стол\1614582465_88-p-detskii-sad-na-belom-fone-1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188640"/>
            <a:ext cx="3412071" cy="216024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</p:pic>
      <p:pic>
        <p:nvPicPr>
          <p:cNvPr id="1028" name="Picture 4" descr="C:\Users\FILIP\OneDrive\Рабочий стол\psikhologhopiedaghoghichieskaiaghostinaiadliaroditieliei_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3573016"/>
            <a:ext cx="2138638" cy="3168352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</p:pic>
      <p:sp>
        <p:nvSpPr>
          <p:cNvPr id="6" name="Двойная стрелка влево/вправо 5"/>
          <p:cNvSpPr/>
          <p:nvPr/>
        </p:nvSpPr>
        <p:spPr>
          <a:xfrm>
            <a:off x="3635896" y="4581128"/>
            <a:ext cx="2520280" cy="556640"/>
          </a:xfrm>
          <a:prstGeom prst="leftRightArrow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войная стрелка влево/вправо 6"/>
          <p:cNvSpPr/>
          <p:nvPr/>
        </p:nvSpPr>
        <p:spPr>
          <a:xfrm rot="19005439">
            <a:off x="1197285" y="2426913"/>
            <a:ext cx="1681043" cy="484288"/>
          </a:xfrm>
          <a:prstGeom prst="leftRightArrow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войная стрелка влево/вправо 7"/>
          <p:cNvSpPr/>
          <p:nvPr/>
        </p:nvSpPr>
        <p:spPr>
          <a:xfrm rot="2572504">
            <a:off x="6281513" y="2402089"/>
            <a:ext cx="1684779" cy="484632"/>
          </a:xfrm>
          <a:prstGeom prst="leftRightArrow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660232" y="3244334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РОДИТЕЛИ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3529" y="3429000"/>
            <a:ext cx="21602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ВОСПИТАТЕЛИ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347864" y="2492896"/>
            <a:ext cx="2219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ДЕТИ</a:t>
            </a:r>
            <a:endParaRPr lang="ru-RU" dirty="0"/>
          </a:p>
        </p:txBody>
      </p:sp>
    </p:spTree>
  </p:cSld>
  <p:clrMapOvr>
    <a:masterClrMapping/>
  </p:clrMapOvr>
  <p:transition spd="slow" advClick="0" advTm="6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 descr="C:\Users\FILIP\OneDrive\Рабочий стол\2bb4ae6f-222f-4136-b3fe-800a8b1a6bc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506" y="2492896"/>
            <a:ext cx="5664629" cy="4248472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</p:pic>
      <p:pic>
        <p:nvPicPr>
          <p:cNvPr id="23554" name="Picture 2" descr="C:\Users\FILIP\OneDrive\Рабочий стол\3921809f-622d-4f63-99ba-9ff3927de36c.jpg"/>
          <p:cNvPicPr>
            <a:picLocks noChangeAspect="1" noChangeArrowheads="1"/>
          </p:cNvPicPr>
          <p:nvPr/>
        </p:nvPicPr>
        <p:blipFill>
          <a:blip r:embed="rId4" cstate="print"/>
          <a:srcRect l="15845"/>
          <a:stretch>
            <a:fillRect/>
          </a:stretch>
        </p:blipFill>
        <p:spPr bwMode="auto">
          <a:xfrm>
            <a:off x="5292080" y="404664"/>
            <a:ext cx="3635896" cy="3800872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611561" y="332656"/>
            <a:ext cx="4464496" cy="1303695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ОФОРМЛЕНИЕ МИНИ-МУЗЕЯ В ЧЕМОДАНЕ </a:t>
            </a:r>
          </a:p>
        </p:txBody>
      </p:sp>
    </p:spTree>
  </p:cSld>
  <p:clrMapOvr>
    <a:masterClrMapping/>
  </p:clrMapOvr>
  <p:transition spd="slow" advClick="0" advTm="3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 descr="C:\Users\FILIP\OneDrive\Рабочий стол\90a9f0f1-dd25-4c50-a75b-239cc2b9556e.jpg"/>
          <p:cNvPicPr>
            <a:picLocks noChangeAspect="1" noChangeArrowheads="1"/>
          </p:cNvPicPr>
          <p:nvPr/>
        </p:nvPicPr>
        <p:blipFill>
          <a:blip r:embed="rId3" cstate="print"/>
          <a:srcRect t="5961"/>
          <a:stretch>
            <a:fillRect/>
          </a:stretch>
        </p:blipFill>
        <p:spPr bwMode="auto">
          <a:xfrm>
            <a:off x="467544" y="1772816"/>
            <a:ext cx="3624064" cy="4544054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403648" y="404664"/>
            <a:ext cx="6408712" cy="400110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ДИЗАЙНЕРЫ  СПЕЦОДЕЖДЫ</a:t>
            </a: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 t="11650"/>
          <a:stretch>
            <a:fillRect/>
          </a:stretch>
        </p:blipFill>
        <p:spPr bwMode="auto">
          <a:xfrm>
            <a:off x="4788024" y="1628800"/>
            <a:ext cx="3816424" cy="4656517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Click="0" advTm="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C:\Users\FILIP\OneDrive\Рабочий стол\4d8cdc5a-7346-4703-aa9d-447530e02c98.jpg"/>
          <p:cNvPicPr>
            <a:picLocks noChangeAspect="1" noChangeArrowheads="1"/>
          </p:cNvPicPr>
          <p:nvPr/>
        </p:nvPicPr>
        <p:blipFill>
          <a:blip r:embed="rId3" cstate="print"/>
          <a:srcRect l="28738" t="3932" r="24013" b="24308"/>
          <a:stretch>
            <a:fillRect/>
          </a:stretch>
        </p:blipFill>
        <p:spPr bwMode="auto">
          <a:xfrm rot="20745867">
            <a:off x="643334" y="1474414"/>
            <a:ext cx="2251901" cy="463916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4" name="Picture 2" descr="C:\Users\FILIP\OneDrive\Рабочий стол\e9b78b41-90d6-4248-a0e2-a0774aa9f54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5EF"/>
              </a:clrFrom>
              <a:clrTo>
                <a:srgbClr val="FCF5EF">
                  <a:alpha val="0"/>
                </a:srgbClr>
              </a:clrTo>
            </a:clrChange>
          </a:blip>
          <a:srcRect l="27950" t="3046" r="15350" b="20764"/>
          <a:stretch>
            <a:fillRect/>
          </a:stretch>
        </p:blipFill>
        <p:spPr bwMode="auto">
          <a:xfrm>
            <a:off x="3491880" y="332656"/>
            <a:ext cx="2160240" cy="504056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1026" name="Picture 2" descr="C:\Users\FILIP\OneDrive\Рабочий стол\43163ea7-e678-4e13-9d2c-0f0a543b21e7.jpg"/>
          <p:cNvPicPr>
            <a:picLocks noChangeAspect="1" noChangeArrowheads="1"/>
          </p:cNvPicPr>
          <p:nvPr/>
        </p:nvPicPr>
        <p:blipFill>
          <a:blip r:embed="rId5" cstate="print"/>
          <a:srcRect l="36311" r="13761"/>
          <a:stretch>
            <a:fillRect/>
          </a:stretch>
        </p:blipFill>
        <p:spPr bwMode="auto">
          <a:xfrm rot="550420">
            <a:off x="6440300" y="619636"/>
            <a:ext cx="2238783" cy="5550587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</p:spTree>
  </p:cSld>
  <p:clrMapOvr>
    <a:masterClrMapping/>
  </p:clrMapOvr>
  <p:transition spd="slow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C:\Users\FILIP\OneDrive\Рабочий стол\a5fe5a8b-38b2-4d00-bfd7-61461181f03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276872"/>
            <a:ext cx="4032448" cy="403244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1835696" y="548681"/>
            <a:ext cx="6336704" cy="1015663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РАЗРАБОТКА ПРЕЗЕНТАЦИОННОГО МАТЕРИАЛА ДЛЯ ИЗУЧЕНИЯ ИСТОРИИ ВОЗНИКНОВЕНИЯ СПЕЦ СЛУЖБ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2348880"/>
            <a:ext cx="4608512" cy="4039344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3" name="Picture 1" descr="C:\Users\FILIP\OneDrive\Рабочий стол\4cb16de5-e719-4a01-8e55-e2cd762305b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916832"/>
            <a:ext cx="4809728" cy="3607296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pic>
        <p:nvPicPr>
          <p:cNvPr id="18434" name="Picture 2" descr="C:\Users\FILIP\OneDrive\Рабочий стол\841bfede-1368-450b-b1ee-b577a8c658e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87650" y="2348880"/>
            <a:ext cx="3948846" cy="3312368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4716016" y="620688"/>
            <a:ext cx="4320480" cy="707886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МИНИ-МУЗЕЙ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ГОСТЯХ У РЕБЯТ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3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</TotalTime>
  <Words>222</Words>
  <Application>Microsoft Office PowerPoint</Application>
  <PresentationFormat>Экран (4:3)</PresentationFormat>
  <Paragraphs>79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Формирование основ безопасного поведения у дошкольников с помощью музейной педагогики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основ безопасного поведения у дошкольников с помощью музейной педагогики</dc:title>
  <dc:creator>FILIPOV</dc:creator>
  <cp:lastModifiedBy>FILIPOV112233@outlook.com</cp:lastModifiedBy>
  <cp:revision>89</cp:revision>
  <dcterms:created xsi:type="dcterms:W3CDTF">2021-11-22T17:11:44Z</dcterms:created>
  <dcterms:modified xsi:type="dcterms:W3CDTF">2022-03-30T08:40:25Z</dcterms:modified>
</cp:coreProperties>
</file>