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7" r:id="rId3"/>
    <p:sldId id="257" r:id="rId4"/>
    <p:sldId id="276" r:id="rId5"/>
    <p:sldId id="258" r:id="rId6"/>
    <p:sldId id="259" r:id="rId7"/>
    <p:sldId id="260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FB84A93-1682-47AF-93DE-0F85EA76C826}">
          <p14:sldIdLst>
            <p14:sldId id="256"/>
            <p14:sldId id="277"/>
            <p14:sldId id="257"/>
            <p14:sldId id="276"/>
            <p14:sldId id="258"/>
            <p14:sldId id="259"/>
            <p14:sldId id="260"/>
            <p14:sldId id="266"/>
            <p14:sldId id="264"/>
            <p14:sldId id="265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094FF-A7BC-46F9-81E4-D472DC4FFC7A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4693E-BCA0-4445-AB89-EE489579D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0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3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60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3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3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37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755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62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74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0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70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04880-36E5-4124-A810-E60538E880B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36CF-91D2-4496-9E4F-6485DCB57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62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6136" y="575186"/>
            <a:ext cx="8223209" cy="1961535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средняя специализированная школа № 12 имени Героя России Александра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Колгатина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округа-город Камышин Волгоградской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 методическое объединение учителей начальных классов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естандартных приёмов и дидактических игр для отработки вычислительных навыков в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60890" y="5619135"/>
            <a:ext cx="4803058" cy="1238865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Фисенко Ольга Александровна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180" y="2905432"/>
            <a:ext cx="4747893" cy="379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2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84845" y="387868"/>
            <a:ext cx="5997677" cy="1325563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«Рожки»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711673"/>
            <a:ext cx="5923444" cy="21385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«Умножение в квадрате»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приём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полезен для детей, у которых есть проблемы с традиционным умножением, особенно при умножении больших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312" y="1010859"/>
            <a:ext cx="5039524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202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тратегия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 математических задач путем разбиения числа на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цифры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840" y="583093"/>
            <a:ext cx="5293594" cy="24344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840" y="3711673"/>
            <a:ext cx="4884165" cy="282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968" y="1825625"/>
            <a:ext cx="10648335" cy="1081113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«Площадь»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модель использует длину и ширину прямоугольника или квадрата, чтобы разбить умножение. Числа разбиваются на прямоугольники.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форма вычисляется отдельно и ответы складываются вместе. Это еще один способ сделать математику более визуальной и наглядной для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038934"/>
            <a:ext cx="6300228" cy="364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8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игры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206" y="1460090"/>
            <a:ext cx="10955594" cy="51766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имеет большое значение в жизни ребенка. Ведь игра – это деятельность, труд и творчество. Дети играя, развиваются. Развивают ум и человеческие качества. На уроках математики активно используем  игры и игровые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моменты, для отработки навыков устного счёта. Самое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важное, чтобы цель игры совпадала с учебной задачей, которую ставишь на урок. У младших школьников  наглядно-образное мышление, поэтому на уроках много наглядности. Это и сказочные герои, и герои детских мультфильмов. Они создают нужное настроение. А чтобы поддерживать интерес к математике и повышать активность на уроке используем 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Применение игр происходит на разных этапах урока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объяснении нового материала, при частично – поисковых заданиях, при обобщении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3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974" y="1548581"/>
            <a:ext cx="6754761" cy="5176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закреплять приемы прибавления и вычитания.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рисунки бабочек и цветов.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доске цветы с числом, бабочки группой на другой части доски. Детям предлагают отгадать на какой цветок сядет бабочка. Для этого они читают примеры на обратной стороне рисунков бабочек и считают его, затем сажают бабочек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www.maam.ru/upload/blogs/detsad-16420-14603008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075" y="2227007"/>
            <a:ext cx="5174581" cy="290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17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«Математический футбол»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716" y="1460090"/>
            <a:ext cx="7241458" cy="5294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навыки сложения и вычитания в пределах  20, 100, 1000 или умножения и деления.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картинки ворот, мячей с примерами.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доске ворота, дети разделились на 2 команды. Выбегают по очереди, берут мяч, с обратной стороны написан пример, если решил правильно – то забил гол. Побеждает тот, кто считает без ошибок и больше забил мячей.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ds05.infourok.ru/uploads/ex/090b/00065e22-8f3012d4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943" y="1690688"/>
            <a:ext cx="4671245" cy="350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2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«Математическая рыбалка»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697" y="1297858"/>
            <a:ext cx="5722374" cy="50439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и закреплять навыки устного счета.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рыбки и рыбак.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играют команды, по очереди берут рыбку и решают пример. Решил правильно – поймал рыбку. Кто больше наловит.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примеры писать с обратной стороны рыбок.</a:t>
            </a:r>
          </a:p>
          <a:p>
            <a:endParaRPr lang="ru-RU" dirty="0"/>
          </a:p>
        </p:txBody>
      </p:sp>
      <p:pic>
        <p:nvPicPr>
          <p:cNvPr id="3074" name="Picture 2" descr="https://ds05.infourok.ru/uploads/ex/08cd/00021824-9de0fe13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574" y="1297858"/>
            <a:ext cx="5288014" cy="396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65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«Новогодняя ёлочка»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206" y="1519084"/>
            <a:ext cx="5353665" cy="507344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отработка и проверка навыка счета.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елочка, картинки Деда Мороза и Снегурочки, елочные игрушки.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 Снегурочке помогает наряжать елку, если правильно решает пример, записанный на обратной стороне игрушки.</a:t>
            </a:r>
          </a:p>
          <a:p>
            <a:endParaRPr lang="ru-RU" dirty="0"/>
          </a:p>
        </p:txBody>
      </p:sp>
      <p:pic>
        <p:nvPicPr>
          <p:cNvPr id="4098" name="Picture 2" descr="https://bandaumnikov.ru/media/blog/poigraem-poschitaem/novogodnee_l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839" y="1519084"/>
            <a:ext cx="5143530" cy="344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«Головоломки»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252" y="1690688"/>
            <a:ext cx="4235245" cy="51673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всегда,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Путалка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одну из цифр записал не верно. Исправьте ошибку.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примере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Путалка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ошибся и одну из цифр написал неверно. Найдите ошибки в этих заданиях. Все цифры разные. (Ответы не изменяются, ошибки ищите среди множителей, делимого и делителя.)</a:t>
            </a:r>
          </a:p>
        </p:txBody>
      </p:sp>
      <p:pic>
        <p:nvPicPr>
          <p:cNvPr id="5" name="Рисунок 4" descr="https://ped-kopilka.ru/images/2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1114" y="1360847"/>
            <a:ext cx="4710021" cy="181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ed-kopilka.ru/images/21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7323" y="3689300"/>
            <a:ext cx="3657601" cy="31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82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фокусы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453" y="1238865"/>
            <a:ext cx="10911348" cy="5501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отработка и проверка навыка счета.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1.Учитель просит кого-нибудь загадать любое число, затем отнять от него 1, результат умножить на 2 , из про­изведения вычесть задуманное число и сообщить вам результат. Прибавив к нему число 2, вы отгадаете задуманное.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2.Умножьте число вашего рождения на 2, прибавьте 5, умножьте на 50 и прибавьте порядковый номер месяца . От того числа, что получилось отнимите 250 и получите день рождения и месяц.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Кто-то задумал число. Вы просите умножить его на 2, затем прибавить к произведению 12 , сумму разделить пополам и вычесть из нее задуманное число. Какое бы число ни было задумано, результат всегда будет равен 6.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s://yt3.ggpht.com/ytc/AAUvwnhn06pkxd7kaF1uPxEWuE3vFH8GF0dN0GcNapRC=s900-c-k-c0x00ffffff-no-r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375" y="0"/>
            <a:ext cx="1696064" cy="169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2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4684" y="1386348"/>
            <a:ext cx="10911348" cy="5250426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педагогический опыт заключается в том, что не нужно полностью отказываться от устоявшейся манеры преподавания, а сочетать  и разнообразить данную систему нестандартными приёмами , играми и методами подачи материала.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их выполнения осуществляется выработка практических умений и навыков, появляется и развивается инициатива учащихся, их творчество, самостоятельность, коллективизм что очень важно в воспитательном отношении.  Математика имеет широкие возможности для самых разнообразных уроков.  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могут использовать в работе учителя гимназий, лицеев, общеобразовательных школ с разным уровнем подготовки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0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применения нестандартных приёмов и дидактических игр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Углубление теоретических знаний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Самоопределение в мире увлечений и профессий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свободного времени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со сверстниками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сотрудничества и коллективизма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новых знаний, умений и навыков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адекватной самооценки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1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39213" y="1327355"/>
            <a:ext cx="11120283" cy="542740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считать в уме, если решить любую арифметическую задачу можно на калькуляторе. Современная медицина и психология доказывают, что устный счет - это тренаж для серых клеточек. Выполнять такую гимнастику необходимо для развития памяти и математических способностей.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 множество приёмов для упрощения вычислений в уме. Все, кто видел знаменитую картину Богданова-Бельского «Устный счёт», всегда удивляются - как крестьянские дети решают такую непростую задачу, как деление суммы из пяти чисел, которые предварительно ещё надо возвести в квадрат?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Оказывается, эти дети - ученики известного педагога-математика Сергея Александровича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Рачицкого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(он также изображен на картине). Это не вундеркинды - ученики начальных классов деревенской школы XIX века. Но все они уже знают приёмы упрощения арифметических расчетов и выучили таблицу умножения! Поэтому решить такую задачку этим детишкам вполне под силу!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1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981370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206" y="495095"/>
            <a:ext cx="11793794" cy="653988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 приёмы вычислений не зависят от того, выполняются они письменно и устно. Однако, владение навыками устных вычислений представляет большую ценность не потому, что в быту ими пользуются чаще, чем письменными выкладками. Это важно ещё и потому, что они ускоряют письменные вычисления, приобретают опыт рациональных вычислений, дают выигрыш в вычислительной работе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portuity.org/wp-content/uploads/2016/10/blo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978" y="3351911"/>
            <a:ext cx="6356043" cy="325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9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устного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счета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942" y="1327356"/>
            <a:ext cx="10515600" cy="5530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приемы устного счета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простые алгоритмы, которые желательно довести до автоматизма. После овладения простыми приёмами можно переходить к освоению более сложных.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Прибавляем числа 7,8,9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упрощения вычислений числа 7,8,9 сначала надо округлять до 10, а затем вычитать прибавку. К примеру, чтобы прибавить 9 к двузначному числу, надо сначала прибавить 10, а затем вычесть 1 и т.д.</a:t>
            </a:r>
          </a:p>
          <a:p>
            <a:pPr marL="0" indent="0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56+7=56+10-3=63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47+8=47+10-2=55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73+9=73+10-1=82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666" y="10134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складываем двузначные числа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72453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  <a:p>
            <a:endParaRPr lang="ru-RU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64124"/>
            <a:ext cx="12074012" cy="6093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последняя цифра двузначного числа больше пяти, округляем его в сторону увеличения. Выполняем сложение, из полученной суммы отнимаем «добавку».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i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54+39=54+40-1=93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последняя цифра двузначного числа меньше пяти, то складываем по разрядам: сначала прибавляем десятки, затем - единицы.</a:t>
            </a: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i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57+32=57+30+2=89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слагаемые поменять местами, то сначала можно округлить число 57 до 60, а потом вычесть из общей суммы 3: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5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32+57=32+60-3=89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55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Складываем в уме трехзначные числа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счет и сложение трехзначных чисел - это возможно? Да. Для этого надо разобрать трехзначные числа на сотни, десятки, единицы и поочередно их приплюсовать.</a:t>
            </a:r>
          </a:p>
          <a:p>
            <a:pPr marL="0" indent="0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249+533=(200+500)+(40+30)+(9+3)=782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540" y="3358714"/>
            <a:ext cx="3560499" cy="332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2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2038" y="365125"/>
            <a:ext cx="9129251" cy="156691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вычитания: приведение 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круглым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472" y="1563328"/>
            <a:ext cx="11088328" cy="514718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Вычитаемые округляем до 10, до 100. Если надо вычесть двузначное число, надо округлить его до 100, вычесть, а затем к остатку прибавить поправку. Это актуально если поправка невелика.</a:t>
            </a:r>
          </a:p>
          <a:p>
            <a:pPr marL="0" indent="0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67-9=67-10+1=58             576-88=576-100+12=488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Вычитаем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уме трехзначные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свое время был хорошо усвоен состав чисел от 1 до 10, то вычитание можно производить по частям и в указанном порядке: сотни, десятки, единицы.</a:t>
            </a:r>
          </a:p>
          <a:p>
            <a:pPr marL="0" indent="0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843-596=843-500-90-6=343-90-6=253-6=247 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72" descr="Рисунок1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8132" y="4756328"/>
            <a:ext cx="2343868" cy="19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23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Супер-вычислители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«Кузнечик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прием позволяет детям добавлять или вычитать визуально, и его можно использовать, чтобы помочь детям решить вычислительные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91" y="3687098"/>
            <a:ext cx="5338916" cy="2964426"/>
          </a:xfrm>
          <a:prstGeom prst="rect">
            <a:avLst/>
          </a:prstGeom>
        </p:spPr>
      </p:pic>
      <p:pic>
        <p:nvPicPr>
          <p:cNvPr id="1028" name="Picture 4" descr="https://bilet.club/upload/iblock/23f/23fdd6217a61012c40d1376ada4cf9b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744" y="3267281"/>
            <a:ext cx="3384243" cy="338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2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943</Words>
  <Application>Microsoft Office PowerPoint</Application>
  <PresentationFormat>Широкоэкранный</PresentationFormat>
  <Paragraphs>90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Муниципальное бюджетное общеобразовательное учреждение средняя специализированная школа № 12 имени Героя России Александра Колгатина городского округа-город Камышин Волгоградской области  Школьное методическое объединение учителей начальных классов   Применение нестандартных приёмов и дидактических игр для отработки вычислительных навыков в начальной школе</vt:lpstr>
      <vt:lpstr>Цели применения нестандартных приёмов и дидактических игр</vt:lpstr>
      <vt:lpstr>Устный счет</vt:lpstr>
      <vt:lpstr>Презентация PowerPoint</vt:lpstr>
      <vt:lpstr>Секреты устного счета </vt:lpstr>
      <vt:lpstr>Быстро складываем двузначные числа </vt:lpstr>
      <vt:lpstr>Складываем в уме трехзначные числа </vt:lpstr>
      <vt:lpstr>Особенности вычитания: приведение к   круглым числам </vt:lpstr>
      <vt:lpstr>Супер-вычислители </vt:lpstr>
      <vt:lpstr>«Рожки» </vt:lpstr>
      <vt:lpstr>«Площадь» Данная модель использует длину и ширину прямоугольника или квадрата, чтобы разбить умножение. Числа разбиваются на прямоугольники. Каждая форма вычисляется отдельно и ответы складываются вместе. Это еще один способ сделать математику более визуальной и наглядной для детей  </vt:lpstr>
      <vt:lpstr>Математические игры </vt:lpstr>
      <vt:lpstr>«Бабочки»</vt:lpstr>
      <vt:lpstr>«Математический футбол»</vt:lpstr>
      <vt:lpstr>«Математическая рыбалка» </vt:lpstr>
      <vt:lpstr>«Новогодняя ёлочка»</vt:lpstr>
      <vt:lpstr> «Головоломки»</vt:lpstr>
      <vt:lpstr>Математические фокусы </vt:lpstr>
      <vt:lpstr> 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Неологизмы, появившиеся в русском языке во время пандемии</dc:title>
  <dc:creator>АдминЪ</dc:creator>
  <cp:lastModifiedBy>Дмитрий Фисенко</cp:lastModifiedBy>
  <cp:revision>36</cp:revision>
  <dcterms:created xsi:type="dcterms:W3CDTF">2022-02-13T18:28:14Z</dcterms:created>
  <dcterms:modified xsi:type="dcterms:W3CDTF">2022-03-28T16:07:48Z</dcterms:modified>
</cp:coreProperties>
</file>