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5" r:id="rId3"/>
    <p:sldId id="276" r:id="rId4"/>
    <p:sldId id="258" r:id="rId5"/>
    <p:sldId id="259" r:id="rId6"/>
    <p:sldId id="272" r:id="rId7"/>
    <p:sldId id="267" r:id="rId8"/>
    <p:sldId id="268" r:id="rId9"/>
    <p:sldId id="269" r:id="rId10"/>
    <p:sldId id="270" r:id="rId11"/>
    <p:sldId id="271" r:id="rId12"/>
    <p:sldId id="273" r:id="rId13"/>
    <p:sldId id="274" r:id="rId14"/>
    <p:sldId id="263" r:id="rId15"/>
    <p:sldId id="265" r:id="rId16"/>
    <p:sldId id="266" r:id="rId17"/>
    <p:sldId id="260" r:id="rId18"/>
    <p:sldId id="264" r:id="rId19"/>
    <p:sldId id="277" r:id="rId20"/>
    <p:sldId id="280" r:id="rId21"/>
    <p:sldId id="279" r:id="rId22"/>
    <p:sldId id="281" r:id="rId23"/>
    <p:sldId id="287" r:id="rId24"/>
    <p:sldId id="286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90" d="100"/>
          <a:sy n="90" d="100"/>
        </p:scale>
        <p:origin x="750" y="4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194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847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4710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1987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99541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2221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5811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0325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13151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443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1603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2FAEFB-A2F3-4F20-B83D-EBB13D5F90A7}" type="datetimeFigureOut">
              <a:rPr lang="ru-RU" smtClean="0"/>
              <a:t>10.08.2021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A7DB4F-6EBE-4441-9575-FD1434E0A02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402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34291" y="318657"/>
            <a:ext cx="10723417" cy="868393"/>
          </a:xfrm>
        </p:spPr>
        <p:txBody>
          <a:bodyPr>
            <a:noAutofit/>
          </a:bodyPr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Муниципальное бюджетное дошкольное образовательное учреждение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«Детский сад присмотра и оздоровления №42 «Аленький цветочек» </a:t>
            </a:r>
            <a:b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Лесосибирска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291" y="1508193"/>
            <a:ext cx="10439270" cy="3109670"/>
          </a:xfrm>
        </p:spPr>
        <p:txBody>
          <a:bodyPr>
            <a:normAutofit/>
          </a:bodyPr>
          <a:lstStyle/>
          <a:p>
            <a:r>
              <a:rPr lang="ru-RU" sz="5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Проект в подготовительной к школе группе «</a:t>
            </a:r>
            <a:r>
              <a:rPr lang="ru-RU" sz="56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Дюймовочка</a:t>
            </a:r>
            <a:r>
              <a:rPr lang="ru-RU" sz="5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» </a:t>
            </a:r>
          </a:p>
          <a:p>
            <a:r>
              <a:rPr lang="ru-RU" sz="17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 </a:t>
            </a:r>
          </a:p>
          <a:p>
            <a:r>
              <a:rPr lang="ru-RU" sz="71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otype Corsiva" panose="03010101010201010101" pitchFamily="66" charset="0"/>
              </a:rPr>
              <a:t>«Товары от А до Я»</a:t>
            </a:r>
          </a:p>
          <a:p>
            <a:endParaRPr lang="ru-RU" sz="6600" dirty="0"/>
          </a:p>
        </p:txBody>
      </p:sp>
      <p:sp>
        <p:nvSpPr>
          <p:cNvPr id="5" name="TextBox 4"/>
          <p:cNvSpPr txBox="1"/>
          <p:nvPr/>
        </p:nvSpPr>
        <p:spPr>
          <a:xfrm>
            <a:off x="6815091" y="5657671"/>
            <a:ext cx="44963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Авторы и руководители проекта:</a:t>
            </a:r>
          </a:p>
          <a:p>
            <a:r>
              <a:rPr lang="en-US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Карамова</a:t>
            </a:r>
            <a:r>
              <a:rPr lang="ru-RU" sz="2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3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Айгуль</a:t>
            </a:r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Рафаиловна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en-U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Васильева 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Ольга </a:t>
            </a:r>
            <a:r>
              <a:rPr lang="ru-RU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Иановна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0006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398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600"/>
            <a:ext cx="12192000" cy="685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962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217868" cy="7098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116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61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6226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963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1407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791018" y="0"/>
            <a:ext cx="6609964" cy="70173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Магазин «Анастасия</a:t>
            </a:r>
            <a:r>
              <a:rPr lang="ru-RU" sz="3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sz="3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Много надо малышу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магазины я спешу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 хожу, и два, и три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Где же сразу все найти? </a:t>
            </a:r>
          </a:p>
          <a:p>
            <a:pPr algn="ctr"/>
            <a:r>
              <a:rPr lang="ru-RU" sz="3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Есть </a:t>
            </a:r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прекрасный магазин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такой один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«Анастасией» называют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что нужно в нем бывает. 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одежда, и игрушки,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Книжки, люльки, погремушки.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Все что нужно, без труда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 отыщешь здесь всегда.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Ноги ты побереги</a:t>
            </a:r>
          </a:p>
          <a:p>
            <a:pPr algn="ctr"/>
            <a:r>
              <a:rPr lang="ru-RU" sz="3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«Анастасию» ты иди.</a:t>
            </a:r>
          </a:p>
        </p:txBody>
      </p:sp>
    </p:spTree>
    <p:extLst>
      <p:ext uri="{BB962C8B-B14F-4D97-AF65-F5344CB8AC3E}">
        <p14:creationId xmlns:p14="http://schemas.microsoft.com/office/powerpoint/2010/main" val="123611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709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0"/>
            <a:ext cx="12191999" cy="6858000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800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8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24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А</a:t>
            </a:r>
            <a:r>
              <a:rPr lang="ru-RU" sz="12400" b="1" dirty="0" smtClean="0">
                <a:solidFill>
                  <a:srgbClr val="FFFF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НАСТАСИ</a:t>
            </a:r>
            <a:r>
              <a:rPr lang="ru-RU" sz="124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Я</a:t>
            </a:r>
            <a:r>
              <a:rPr lang="ru-RU" sz="12400" dirty="0" smtClean="0"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MV Boli" panose="02000500030200090000" pitchFamily="2" charset="0"/>
              </a:rPr>
              <a:t> </a:t>
            </a:r>
            <a:endParaRPr lang="ru-RU" sz="1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товары от</a:t>
            </a:r>
          </a:p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ru-RU" sz="124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  А</a:t>
            </a:r>
            <a:r>
              <a:rPr lang="ru-RU" sz="12400" b="1" dirty="0" smtClean="0">
                <a:solidFill>
                  <a:srgbClr val="FFFF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      </a:t>
            </a:r>
            <a:r>
              <a:rPr lang="ru-RU" sz="124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 </a:t>
            </a:r>
            <a:r>
              <a:rPr lang="ru-RU" sz="12400" b="1" dirty="0" smtClean="0">
                <a:solidFill>
                  <a:srgbClr val="FFFF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      </a:t>
            </a:r>
            <a:r>
              <a:rPr lang="ru-RU" sz="12400" b="1" dirty="0" smtClean="0">
                <a:solidFill>
                  <a:srgbClr val="FF0000"/>
                </a:solidFill>
                <a:effectLst/>
                <a:latin typeface="Bookman Old Style" panose="02050604050505020204" pitchFamily="18" charset="0"/>
                <a:ea typeface="Calibri" panose="020F0502020204030204" pitchFamily="34" charset="0"/>
                <a:cs typeface="Cambria" panose="02040503050406030204" pitchFamily="18" charset="0"/>
              </a:rPr>
              <a:t>Я</a:t>
            </a:r>
            <a:endParaRPr lang="ru-RU" sz="10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23185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709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5" y="1020183"/>
            <a:ext cx="10730698" cy="43513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Заключительный(презентационный)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Изготовление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презентация плаката «Товары от А до Я» своим родителям и воспитанникам другой подготовительной к школе группы.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Награждение участников проекта.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плаката и вручение его в дар магазину «Анастасия».</a:t>
            </a:r>
          </a:p>
        </p:txBody>
      </p:sp>
    </p:spTree>
    <p:extLst>
      <p:ext uri="{BB962C8B-B14F-4D97-AF65-F5344CB8AC3E}">
        <p14:creationId xmlns:p14="http://schemas.microsoft.com/office/powerpoint/2010/main" val="200469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777"/>
            <a:ext cx="12192000" cy="68771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088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618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34" r="1346"/>
          <a:stretch/>
        </p:blipFill>
        <p:spPr>
          <a:xfrm>
            <a:off x="1246908" y="-4618"/>
            <a:ext cx="9781310" cy="6862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8756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75459" y="4303455"/>
            <a:ext cx="991654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нас возник вопрос = </a:t>
            </a:r>
            <a:r>
              <a:rPr lang="ru-RU" sz="4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можно ли в нашем городе в одном месте приобрести атрибуты для зимних игр и забав и подарки на Новый год?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77091" y="822349"/>
            <a:ext cx="11190813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связи со сложившейся эпидемиологической ситуацией возникла необходимость ограничить контакты и сократить выходы в многолюдные места, но наверняка никто не хочет остаться без праздничного настроения... и Новогодних подарков. В нашем городе очень много магазинов с разнообразным сезонным товаром, который может послужить подарком на новый год.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9078" y="171120"/>
            <a:ext cx="32927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Актуальность: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885597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709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254" y="50800"/>
            <a:ext cx="10210800" cy="680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514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27709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1" r="7072" b="5051"/>
          <a:stretch/>
        </p:blipFill>
        <p:spPr>
          <a:xfrm>
            <a:off x="1523999" y="0"/>
            <a:ext cx="922182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8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7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269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9552" y="814580"/>
            <a:ext cx="11782388" cy="615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0215" algn="just">
              <a:spcAft>
                <a:spcPts val="0"/>
              </a:spcAf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завершению проектных мероприятий дети: 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Стали использовать в игровой деятельности такую экономическую категорию, как реклама, так как у них сформировано представление о рекламе, ее видах.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Используют в речевой деятельности понятия «реклама», «рекламодатель»,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рекламопроизводитель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«рекламное агентство».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Имеют представления о профессиях людей, изготовляющих рекламу.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Освоили разные способы изготовления печатной рекламы (листовки, буклеты, плакаты) для дальнейшего использования при организации образовательной среды.</a:t>
            </a: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Поняли, что расходы семьи не должны быть расточительными, и что ребенок может, будучи экономным, их уменьшить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  <a:spcAft>
                <a:spcPts val="0"/>
              </a:spcAft>
              <a:tabLst>
                <a:tab pos="270510" algn="l"/>
              </a:tabLst>
            </a:pPr>
            <a:endParaRPr lang="ru-RU" sz="2800" dirty="0" smtClean="0"/>
          </a:p>
          <a:p>
            <a:pPr lvl="0" algn="ctr">
              <a:lnSpc>
                <a:spcPct val="107000"/>
              </a:lnSpc>
              <a:spcAft>
                <a:spcPts val="0"/>
              </a:spcAft>
              <a:tabLst>
                <a:tab pos="270510" algn="l"/>
              </a:tabLst>
            </a:pP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реализации проекта приняли участие 75% родителей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  <a:tabLst>
                <a:tab pos="270510" algn="l"/>
              </a:tabLst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26025" y="96810"/>
            <a:ext cx="6539949" cy="75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</a:t>
            </a: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8083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1999" cy="7051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259937" y="321024"/>
            <a:ext cx="542212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Ресурсное</a:t>
            </a:r>
            <a:r>
              <a:rPr lang="ru-RU" b="1" dirty="0"/>
              <a:t> </a:t>
            </a:r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</a:t>
            </a:r>
            <a:r>
              <a:rPr lang="ru-RU" b="1" dirty="0"/>
              <a:t>: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89709" y="1322225"/>
            <a:ext cx="105156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Компьютерное оборудование.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Рекламные буклеты детских товаров.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литература:  Ш. Перро «Кот в сапогах», А.С. Пушкин «Сказка о царе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Салтане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Мультфильмы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С.Михалков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«Как старик корову продавал»,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Барбоскины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реклама».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Видеоролики современной рекламы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(3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шт.).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Сюжетные картины  «В магазине», «Баннеры города».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Атрибуты к сюжетно-ролевой игре «В рекламном агентстве».</a:t>
            </a:r>
          </a:p>
          <a:p>
            <a:pPr marL="342900" lvl="0" indent="-342900">
              <a:buFont typeface="+mj-lt"/>
              <a:buAutoNum type="arabicPeriod"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для изобразительной 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410169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01782" y="0"/>
            <a:ext cx="11388436" cy="7602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endParaRPr lang="ru-RU" sz="28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найти такой магазин в городе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Лесосибирске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 котором можно приобрести одновременно и атрибуты для зимних игр и забав, и подарки на Новый год, разрекламировать его родителям своей группы и воспитанникам другой подготовительной к школе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</a:t>
            </a:r>
          </a:p>
          <a:p>
            <a:pPr indent="457200"/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3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Участники </a:t>
            </a:r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дети подготовительной к школе  группы, воспитатели, родители.</a:t>
            </a:r>
          </a:p>
          <a:p>
            <a:endParaRPr lang="ru-RU" sz="3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3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Сроки реализации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недели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indent="457200"/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 проекта: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рекламный плакат «Товары от А до Я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 и 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презентация = реклама магазина «Анастасия» родителям своей группы и воспитанникам другой подготовительной к школе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группы.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/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597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66825" y="290401"/>
            <a:ext cx="11496583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этап. Организационный</a:t>
            </a:r>
          </a:p>
          <a:p>
            <a:pPr lvl="0"/>
            <a:endParaRPr lang="ru-RU" dirty="0" smtClean="0"/>
          </a:p>
          <a:p>
            <a:pPr lvl="0"/>
            <a:endParaRPr lang="ru-RU" dirty="0"/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проблемы, определение цели 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Разработка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совместно с детьми плана действий по реализации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 с проектом, привлечение их к реализации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проекта.</a:t>
            </a:r>
          </a:p>
          <a:p>
            <a:pPr marL="285750" lvl="0" indent="-285750">
              <a:buFont typeface="Wingdings" panose="05000000000000000000" pitchFamily="2" charset="2"/>
              <a:buChar char="ü"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 проекта – рекламного плаката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9254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Новая папка (3)\2215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76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380204"/>
            <a:ext cx="12192000" cy="7239795"/>
          </a:xfrm>
        </p:spPr>
        <p:txBody>
          <a:bodyPr>
            <a:noAutofit/>
          </a:bodyPr>
          <a:lstStyle/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Поиск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детьми информации о рекламе, ее видах, способах создания в журналах, интернет ресурсах (с помощь взрослого), в расспросах у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родителей.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и анкетирование родителей с целью выявления их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предпочтений.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НОД «Магазины и их виды».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Сюжетно-ролевые игры «Поход за покупками», «Рекламное агентство».</a:t>
            </a:r>
            <a:endParaRPr lang="ru-RU" sz="2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 магазинах города, их видах и ассортименте с целью выбора магазина, который нам наиболее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подходит.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Посещение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детей совместно с родителями магазина «Анастасия» с целью фиксации (фотографирования) товара для рекламного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плаката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Беседа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об их впечатлениях от магазина и от его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ассортимента.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Викторина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детьми «Что такое реклама» с целью закрепления понятия рекламы, её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видов.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Изготовление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элементов для рекламного плаката с использованием изобразительных </a:t>
            </a: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средств.</a:t>
            </a:r>
          </a:p>
          <a:p>
            <a:pPr lvl="0">
              <a:lnSpc>
                <a:spcPct val="120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Составление 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лозунга и написание стихотворения о магазине.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447871" y="-1"/>
            <a:ext cx="52962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 этап. Реализация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3137203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3585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6957"/>
            <a:ext cx="12192000" cy="7070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18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81001"/>
            <a:ext cx="12211848" cy="7632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26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43347"/>
            <a:ext cx="12191999" cy="6944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396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323</TotalTime>
  <Words>634</Words>
  <Application>Microsoft Office PowerPoint</Application>
  <PresentationFormat>Широкоэкранный</PresentationFormat>
  <Paragraphs>79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4" baseType="lpstr">
      <vt:lpstr>Arial</vt:lpstr>
      <vt:lpstr>Bookman Old Style</vt:lpstr>
      <vt:lpstr>Calibri</vt:lpstr>
      <vt:lpstr>Calibri Light</vt:lpstr>
      <vt:lpstr>Cambria</vt:lpstr>
      <vt:lpstr>Monotype Corsiva</vt:lpstr>
      <vt:lpstr>MV Boli</vt:lpstr>
      <vt:lpstr>Times New Roman</vt:lpstr>
      <vt:lpstr>Wingdings</vt:lpstr>
      <vt:lpstr>Тема Office</vt:lpstr>
      <vt:lpstr>Муниципальное бюджетное дошкольное образовательное учреждение «Детский сад присмотра и оздоровления №42 «Аленький цветочек»  города Лесосибирска»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 «Реклама руками детей»</dc:title>
  <dc:creator>дc-42</dc:creator>
  <cp:lastModifiedBy>Пользователь Windows</cp:lastModifiedBy>
  <cp:revision>36</cp:revision>
  <dcterms:created xsi:type="dcterms:W3CDTF">2020-11-26T06:01:36Z</dcterms:created>
  <dcterms:modified xsi:type="dcterms:W3CDTF">2021-08-10T13:21:49Z</dcterms:modified>
</cp:coreProperties>
</file>