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13"/>
  </p:notesMasterIdLst>
  <p:sldIdLst>
    <p:sldId id="257" r:id="rId2"/>
    <p:sldId id="289" r:id="rId3"/>
    <p:sldId id="256" r:id="rId4"/>
    <p:sldId id="291" r:id="rId5"/>
    <p:sldId id="298" r:id="rId6"/>
    <p:sldId id="292" r:id="rId7"/>
    <p:sldId id="300" r:id="rId8"/>
    <p:sldId id="270" r:id="rId9"/>
    <p:sldId id="301" r:id="rId10"/>
    <p:sldId id="302" r:id="rId11"/>
    <p:sldId id="30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809" autoAdjust="0"/>
    <p:restoredTop sz="95878" autoAdjust="0"/>
  </p:normalViewPr>
  <p:slideViewPr>
    <p:cSldViewPr>
      <p:cViewPr varScale="1">
        <p:scale>
          <a:sx n="86" d="100"/>
          <a:sy n="86" d="100"/>
        </p:scale>
        <p:origin x="29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7200"/>
          </a:xfrm>
          <a:prstGeom prst="rect">
            <a:avLst/>
          </a:prstGeom>
        </p:spPr>
        <p:txBody>
          <a:bodyPr vert="horz" lIns="91419" tIns="45710" rIns="91419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5" y="0"/>
            <a:ext cx="2971800" cy="457200"/>
          </a:xfrm>
          <a:prstGeom prst="rect">
            <a:avLst/>
          </a:prstGeom>
        </p:spPr>
        <p:txBody>
          <a:bodyPr vert="horz" lIns="91419" tIns="45710" rIns="91419" bIns="45710" rtlCol="0"/>
          <a:lstStyle>
            <a:lvl1pPr algn="r">
              <a:defRPr sz="1200"/>
            </a:lvl1pPr>
          </a:lstStyle>
          <a:p>
            <a:fld id="{9A41398D-8EF5-426D-8668-88794C3A432B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7388"/>
            <a:ext cx="4568825" cy="3425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9" tIns="45710" rIns="91419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vert="horz" lIns="91419" tIns="45710" rIns="91419" bIns="457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8685213"/>
            <a:ext cx="2971800" cy="457200"/>
          </a:xfrm>
          <a:prstGeom prst="rect">
            <a:avLst/>
          </a:prstGeom>
        </p:spPr>
        <p:txBody>
          <a:bodyPr vert="horz" lIns="91419" tIns="45710" rIns="91419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5" y="8685213"/>
            <a:ext cx="2971800" cy="457200"/>
          </a:xfrm>
          <a:prstGeom prst="rect">
            <a:avLst/>
          </a:prstGeom>
        </p:spPr>
        <p:txBody>
          <a:bodyPr vert="horz" lIns="91419" tIns="45710" rIns="91419" bIns="45710" rtlCol="0" anchor="b"/>
          <a:lstStyle>
            <a:lvl1pPr algn="r">
              <a:defRPr sz="1200"/>
            </a:lvl1pPr>
          </a:lstStyle>
          <a:p>
            <a:fld id="{6201E3E8-1F74-4CFC-9B75-5F5FC84862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314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948" y="2348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" name="Прямоугольник 2"/>
          <p:cNvSpPr/>
          <p:nvPr/>
        </p:nvSpPr>
        <p:spPr>
          <a:xfrm>
            <a:off x="2051720" y="0"/>
            <a:ext cx="7092280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«Огород на окне»</a:t>
            </a:r>
          </a:p>
          <a:p>
            <a:pPr algn="ctr"/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Использование исследовательской деятельности в работе с детьми  </a:t>
            </a:r>
          </a:p>
        </p:txBody>
      </p:sp>
      <p:pic>
        <p:nvPicPr>
          <p:cNvPr id="4" name="Рисунок 3" descr="Детские отрисовки солнышко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290"/>
            <a:ext cx="2285984" cy="2071702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987824" y="3117395"/>
            <a:ext cx="57989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МКДОУ д/с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25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Подготовительная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</a:t>
            </a:r>
          </a:p>
        </p:txBody>
      </p:sp>
      <p:pic>
        <p:nvPicPr>
          <p:cNvPr id="2054" name="Picture 6" descr="C:\Users\Home\Desktop\конкурс\1370870768_pictype.net_sad_ogorod_01 - копия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000372"/>
            <a:ext cx="2500330" cy="3333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165" y="-17140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1" r="7868"/>
          <a:stretch/>
        </p:blipFill>
        <p:spPr bwMode="auto">
          <a:xfrm rot="5400000">
            <a:off x="1600783" y="1287649"/>
            <a:ext cx="5726410" cy="4104456"/>
          </a:xfrm>
          <a:prstGeom prst="rect">
            <a:avLst/>
          </a:prstGeom>
          <a:ln w="190500" cap="sq">
            <a:solidFill>
              <a:srgbClr val="00B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224644"/>
            <a:ext cx="4536504" cy="6120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 «Что нужно для питания растения?»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79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948" y="2348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" name="Прямоугольник 2"/>
          <p:cNvSpPr/>
          <p:nvPr/>
        </p:nvSpPr>
        <p:spPr>
          <a:xfrm>
            <a:off x="2319932" y="908720"/>
            <a:ext cx="6824068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36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20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Детские отрисовки солнышко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14290"/>
            <a:ext cx="2285984" cy="2071702"/>
          </a:xfrm>
          <a:prstGeom prst="rect">
            <a:avLst/>
          </a:prstGeom>
          <a:noFill/>
        </p:spPr>
      </p:pic>
      <p:pic>
        <p:nvPicPr>
          <p:cNvPr id="2054" name="Picture 6" descr="C:\Users\Home\Desktop\конкурс\1370870768_pictype.net_sad_ogorod_01 - копия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000372"/>
            <a:ext cx="2500330" cy="33337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19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cer\Desktop\иссл\20200130_1322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7962" y="1412776"/>
            <a:ext cx="7908076" cy="47448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915816" y="476672"/>
            <a:ext cx="388843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«Огород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окне»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165" cy="6858000"/>
          </a:xfrm>
          <a:prstGeom prst="rect">
            <a:avLst/>
          </a:prstGeom>
          <a:noFill/>
        </p:spPr>
      </p:pic>
      <p:pic>
        <p:nvPicPr>
          <p:cNvPr id="15362" name="Picture 2" descr="F:\07d80af942fe0c39cd5d2d17f93aff85_ful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884"/>
          <a:stretch>
            <a:fillRect/>
          </a:stretch>
        </p:blipFill>
        <p:spPr bwMode="auto">
          <a:xfrm>
            <a:off x="4714844" y="1857364"/>
            <a:ext cx="4429156" cy="4606302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566999"/>
            <a:ext cx="831929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условий для развития у дошкольников познавательных интересов, потребности в самостоятельной опытно – экспериментальной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через организацию огорода на окне.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поддерживать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интерес к растениям, желание наблюдать, выращивать и ухаживать за ними;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углублять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расширять знания о растениях (название, внешний вид, части растения, условия для их роста, способы размножения);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побуждать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детей к совместной поисковой деятельности, экспериментированию;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умения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обобщать, анализировать, сравнивать, делать выводы, доказательно строить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суждения.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1" y="116632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" name="Picture 2" descr="C:\Users\Acer\Desktop\иссл\20200129_0753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73369" y="2773768"/>
            <a:ext cx="4644720" cy="27868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3" descr="C:\Users\Acer\Desktop\иссл\20200204_1014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63955" y="2739025"/>
            <a:ext cx="4560505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483768" y="332656"/>
            <a:ext cx="439248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Рассматривание и посадка семян разных растений 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3074" name="Picture 2" descr="C:\Users\Acer\Desktop\иссл\20200204_1003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0527" y="980727"/>
            <a:ext cx="7680854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9626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" name="Горизонтальный свиток 2"/>
          <p:cNvSpPr/>
          <p:nvPr/>
        </p:nvSpPr>
        <p:spPr>
          <a:xfrm>
            <a:off x="2105806" y="260648"/>
            <a:ext cx="4968552" cy="936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Опытно-экспериментальная деятельность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92424" y="1988840"/>
            <a:ext cx="3024336" cy="1152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Влияние состава почвы на рост растений»</a:t>
            </a:r>
          </a:p>
          <a:p>
            <a:pPr algn="ctr"/>
            <a:r>
              <a:rPr lang="ru-RU" sz="14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установить необходимость почвы для жизни растений.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48408" y="3933056"/>
            <a:ext cx="3312368" cy="1368152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Опыт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Вода нужна всем растениям», «Растения «пьют» воду», «У растения внутри есть вода»</a:t>
            </a:r>
          </a:p>
          <a:p>
            <a:r>
              <a:rPr lang="ru-RU" sz="14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показать роль воды в развитии растений.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48064" y="3933056"/>
            <a:ext cx="3168352" cy="134966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«Что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для питания растения?»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установить, как растение ищет свет.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1988840"/>
            <a:ext cx="3024336" cy="115212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 :</a:t>
            </a: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«Живая вода»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закрепление знаний живительной силе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260648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9010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Acer\Desktop\иссл\20200204_1003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68198" y="2492896"/>
            <a:ext cx="4640350" cy="27842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7099"/>
            <a:ext cx="3432175" cy="549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722313"/>
            <a:ext cx="3168352" cy="11225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Роль воды в прорастании растений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5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51" name="Picture 3" descr="C:\Users\Acer\Desktop\иссл\20200205_1041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67544" y="1888628"/>
            <a:ext cx="4701102" cy="28206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699792" y="404664"/>
            <a:ext cx="4392487" cy="12241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Опыт : «Необходимость почвы </a:t>
            </a:r>
            <a:r>
              <a:rPr lang="ru-RU" b="1" dirty="0" smtClean="0">
                <a:solidFill>
                  <a:schemeClr val="tx1"/>
                </a:solidFill>
              </a:rPr>
              <a:t>  для </a:t>
            </a:r>
            <a:r>
              <a:rPr lang="ru-RU" b="1" dirty="0" smtClean="0">
                <a:solidFill>
                  <a:schemeClr val="tx1"/>
                </a:solidFill>
              </a:rPr>
              <a:t>жизни растений»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590082" y="3861048"/>
            <a:ext cx="4220233" cy="2532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конкурс\8.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16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050" name="Picture 2" descr="C:\Users\Acer\Desktop\иссл\20200131_0803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2"/>
          <a:stretch/>
        </p:blipFill>
        <p:spPr bwMode="auto">
          <a:xfrm rot="5400000">
            <a:off x="-228857" y="2181185"/>
            <a:ext cx="4326055" cy="3077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4" name="Picture 2" descr="C:\Users\Acer\Desktop\иссл\20200205_1045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5" r="7678"/>
          <a:stretch/>
        </p:blipFill>
        <p:spPr bwMode="auto">
          <a:xfrm rot="5400000">
            <a:off x="3819523" y="1830606"/>
            <a:ext cx="4389303" cy="37151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763688" y="476672"/>
            <a:ext cx="453650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«Живая вода»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7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1281</TotalTime>
  <Words>238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Verdana</vt:lpstr>
      <vt:lpstr>Wingdings 2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Наташа</cp:lastModifiedBy>
  <cp:revision>124</cp:revision>
  <cp:lastPrinted>2018-03-26T23:21:11Z</cp:lastPrinted>
  <dcterms:created xsi:type="dcterms:W3CDTF">2014-03-23T05:42:59Z</dcterms:created>
  <dcterms:modified xsi:type="dcterms:W3CDTF">2021-07-12T11:00:39Z</dcterms:modified>
</cp:coreProperties>
</file>