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06" r:id="rId3"/>
    <p:sldId id="303" r:id="rId4"/>
    <p:sldId id="308" r:id="rId5"/>
    <p:sldId id="307" r:id="rId6"/>
    <p:sldId id="310" r:id="rId7"/>
    <p:sldId id="309" r:id="rId8"/>
    <p:sldId id="304" r:id="rId9"/>
    <p:sldId id="31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3B2F"/>
    <a:srgbClr val="2F5597"/>
    <a:srgbClr val="1D927D"/>
    <a:srgbClr val="951AAA"/>
    <a:srgbClr val="6C137B"/>
    <a:srgbClr val="B31FCD"/>
    <a:srgbClr val="D01DA9"/>
    <a:srgbClr val="FC3774"/>
    <a:srgbClr val="FE7A4F"/>
    <a:srgbClr val="FE7F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1" d="100"/>
          <a:sy n="61" d="100"/>
        </p:scale>
        <p:origin x="-102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77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1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9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9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57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0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7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11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3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EBEBE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D5889-0F51-4A11-BD22-7C3FFB0F0384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4B80A-506B-47C0-BF92-BE1E19B7E09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52666" y="5699566"/>
            <a:ext cx="2046194" cy="2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030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thtlfxf j cfvjv ukfdyjv: 2 тыс изображений найдено в Яндекс Картинках — Яндекс Браузер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2" t="21017" r="41000" b="10735"/>
          <a:stretch/>
        </p:blipFill>
        <p:spPr>
          <a:xfrm>
            <a:off x="3549112" y="991889"/>
            <a:ext cx="4525505" cy="468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иблиотека\Downloads\png-transparent-green-3d-question-mark-symbol-question-mark-question-mark-angle-text-si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704" y="1394337"/>
            <a:ext cx="43815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6">
            <a:extLst>
              <a:ext uri="{FF2B5EF4-FFF2-40B4-BE49-F238E27FC236}">
                <a16:creationId xmlns="" xmlns:a16="http://schemas.microsoft.com/office/drawing/2014/main" id="{BB728EC3-6787-4235-975C-82FF1226C8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43" y="651737"/>
            <a:ext cx="5218999" cy="5218999"/>
          </a:xfrm>
        </p:spPr>
      </p:pic>
    </p:spTree>
    <p:extLst>
      <p:ext uri="{BB962C8B-B14F-4D97-AF65-F5344CB8AC3E}">
        <p14:creationId xmlns:p14="http://schemas.microsoft.com/office/powerpoint/2010/main" val="1355031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Ellipse 256"/>
          <p:cNvGrpSpPr>
            <a:grpSpLocks/>
          </p:cNvGrpSpPr>
          <p:nvPr/>
        </p:nvGrpSpPr>
        <p:grpSpPr bwMode="auto">
          <a:xfrm>
            <a:off x="1195671" y="5177095"/>
            <a:ext cx="4427537" cy="647824"/>
            <a:chOff x="4712208" y="4803648"/>
            <a:chExt cx="2822448" cy="621792"/>
          </a:xfrm>
        </p:grpSpPr>
        <p:pic>
          <p:nvPicPr>
            <p:cNvPr id="5" name="Ellipse 256"/>
            <p:cNvPicPr>
              <a:picLocks noChangeArrowheads="1"/>
            </p:cNvPicPr>
            <p:nvPr/>
          </p:nvPicPr>
          <p:blipFill>
            <a:blip r:embed="rId2">
              <a:lum bright="6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208" y="4803648"/>
              <a:ext cx="2822448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369"/>
            <p:cNvSpPr txBox="1">
              <a:spLocks noChangeArrowheads="1"/>
            </p:cNvSpPr>
            <p:nvPr/>
          </p:nvSpPr>
          <p:spPr bwMode="auto">
            <a:xfrm>
              <a:off x="5129610" y="4897422"/>
              <a:ext cx="1985245" cy="434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noProof="1">
                <a:solidFill>
                  <a:srgbClr val="FFFFFF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7" name="Freeform 6"/>
          <p:cNvSpPr>
            <a:spLocks/>
          </p:cNvSpPr>
          <p:nvPr/>
        </p:nvSpPr>
        <p:spPr bwMode="auto">
          <a:xfrm>
            <a:off x="3434839" y="842900"/>
            <a:ext cx="1539875" cy="1626932"/>
          </a:xfrm>
          <a:custGeom>
            <a:avLst/>
            <a:gdLst>
              <a:gd name="connsiteX0" fmla="*/ 0 w 1539875"/>
              <a:gd name="connsiteY0" fmla="*/ 0 h 1626932"/>
              <a:gd name="connsiteX1" fmla="*/ 108006 w 1539875"/>
              <a:gd name="connsiteY1" fmla="*/ 3175 h 1626932"/>
              <a:gd name="connsiteX2" fmla="*/ 214423 w 1539875"/>
              <a:gd name="connsiteY2" fmla="*/ 11113 h 1626932"/>
              <a:gd name="connsiteX3" fmla="*/ 321635 w 1539875"/>
              <a:gd name="connsiteY3" fmla="*/ 24606 h 1626932"/>
              <a:gd name="connsiteX4" fmla="*/ 426464 w 1539875"/>
              <a:gd name="connsiteY4" fmla="*/ 42863 h 1626932"/>
              <a:gd name="connsiteX5" fmla="*/ 530499 w 1539875"/>
              <a:gd name="connsiteY5" fmla="*/ 65881 h 1626932"/>
              <a:gd name="connsiteX6" fmla="*/ 632945 w 1539875"/>
              <a:gd name="connsiteY6" fmla="*/ 94456 h 1626932"/>
              <a:gd name="connsiteX7" fmla="*/ 733009 w 1539875"/>
              <a:gd name="connsiteY7" fmla="*/ 128588 h 1626932"/>
              <a:gd name="connsiteX8" fmla="*/ 832279 w 1539875"/>
              <a:gd name="connsiteY8" fmla="*/ 166688 h 1626932"/>
              <a:gd name="connsiteX9" fmla="*/ 929961 w 1539875"/>
              <a:gd name="connsiteY9" fmla="*/ 208756 h 1626932"/>
              <a:gd name="connsiteX10" fmla="*/ 1024466 w 1539875"/>
              <a:gd name="connsiteY10" fmla="*/ 256381 h 1626932"/>
              <a:gd name="connsiteX11" fmla="*/ 1117382 w 1539875"/>
              <a:gd name="connsiteY11" fmla="*/ 309563 h 1626932"/>
              <a:gd name="connsiteX12" fmla="*/ 1207122 w 1539875"/>
              <a:gd name="connsiteY12" fmla="*/ 365919 h 1626932"/>
              <a:gd name="connsiteX13" fmla="*/ 1294480 w 1539875"/>
              <a:gd name="connsiteY13" fmla="*/ 427038 h 1626932"/>
              <a:gd name="connsiteX14" fmla="*/ 1379455 w 1539875"/>
              <a:gd name="connsiteY14" fmla="*/ 492919 h 1626932"/>
              <a:gd name="connsiteX15" fmla="*/ 1460459 w 1539875"/>
              <a:gd name="connsiteY15" fmla="*/ 564356 h 1626932"/>
              <a:gd name="connsiteX16" fmla="*/ 1539875 w 1539875"/>
              <a:gd name="connsiteY16" fmla="*/ 637381 h 1626932"/>
              <a:gd name="connsiteX17" fmla="*/ 549815 w 1539875"/>
              <a:gd name="connsiteY17" fmla="*/ 1626932 h 1626932"/>
              <a:gd name="connsiteX18" fmla="*/ 271593 w 1539875"/>
              <a:gd name="connsiteY18" fmla="*/ 1497163 h 1626932"/>
              <a:gd name="connsiteX19" fmla="*/ 0 w 1539875"/>
              <a:gd name="connsiteY19" fmla="*/ 1382474 h 162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26932">
                <a:moveTo>
                  <a:pt x="0" y="0"/>
                </a:moveTo>
                <a:lnTo>
                  <a:pt x="108006" y="3175"/>
                </a:lnTo>
                <a:lnTo>
                  <a:pt x="214423" y="11113"/>
                </a:lnTo>
                <a:lnTo>
                  <a:pt x="321635" y="24606"/>
                </a:lnTo>
                <a:lnTo>
                  <a:pt x="426464" y="42863"/>
                </a:lnTo>
                <a:lnTo>
                  <a:pt x="530499" y="65881"/>
                </a:lnTo>
                <a:lnTo>
                  <a:pt x="632945" y="94456"/>
                </a:lnTo>
                <a:lnTo>
                  <a:pt x="733009" y="128588"/>
                </a:lnTo>
                <a:lnTo>
                  <a:pt x="832279" y="166688"/>
                </a:lnTo>
                <a:lnTo>
                  <a:pt x="929961" y="208756"/>
                </a:lnTo>
                <a:lnTo>
                  <a:pt x="1024466" y="256381"/>
                </a:lnTo>
                <a:lnTo>
                  <a:pt x="1117382" y="309563"/>
                </a:lnTo>
                <a:lnTo>
                  <a:pt x="1207122" y="365919"/>
                </a:lnTo>
                <a:lnTo>
                  <a:pt x="1294480" y="427038"/>
                </a:lnTo>
                <a:lnTo>
                  <a:pt x="1379455" y="492919"/>
                </a:lnTo>
                <a:lnTo>
                  <a:pt x="1460459" y="564356"/>
                </a:lnTo>
                <a:lnTo>
                  <a:pt x="1539875" y="637381"/>
                </a:lnTo>
                <a:lnTo>
                  <a:pt x="549815" y="1626932"/>
                </a:lnTo>
                <a:lnTo>
                  <a:pt x="271593" y="1497163"/>
                </a:lnTo>
                <a:lnTo>
                  <a:pt x="0" y="1382474"/>
                </a:lnTo>
                <a:close/>
              </a:path>
            </a:pathLst>
          </a:custGeom>
          <a:solidFill>
            <a:srgbClr val="EC6E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020301" y="1516000"/>
            <a:ext cx="1625926" cy="1538288"/>
          </a:xfrm>
          <a:custGeom>
            <a:avLst/>
            <a:gdLst>
              <a:gd name="connsiteX0" fmla="*/ 988545 w 1625926"/>
              <a:gd name="connsiteY0" fmla="*/ 0 h 1538288"/>
              <a:gd name="connsiteX1" fmla="*/ 1063157 w 1625926"/>
              <a:gd name="connsiteY1" fmla="*/ 79334 h 1538288"/>
              <a:gd name="connsiteX2" fmla="*/ 1133801 w 1625926"/>
              <a:gd name="connsiteY2" fmla="*/ 160255 h 1538288"/>
              <a:gd name="connsiteX3" fmla="*/ 1198889 w 1625926"/>
              <a:gd name="connsiteY3" fmla="*/ 245142 h 1538288"/>
              <a:gd name="connsiteX4" fmla="*/ 1260007 w 1625926"/>
              <a:gd name="connsiteY4" fmla="*/ 332410 h 1538288"/>
              <a:gd name="connsiteX5" fmla="*/ 1316364 w 1625926"/>
              <a:gd name="connsiteY5" fmla="*/ 422057 h 1538288"/>
              <a:gd name="connsiteX6" fmla="*/ 1369545 w 1625926"/>
              <a:gd name="connsiteY6" fmla="*/ 514878 h 1538288"/>
              <a:gd name="connsiteX7" fmla="*/ 1417170 w 1625926"/>
              <a:gd name="connsiteY7" fmla="*/ 609286 h 1538288"/>
              <a:gd name="connsiteX8" fmla="*/ 1460032 w 1625926"/>
              <a:gd name="connsiteY8" fmla="*/ 706867 h 1538288"/>
              <a:gd name="connsiteX9" fmla="*/ 1498132 w 1625926"/>
              <a:gd name="connsiteY9" fmla="*/ 806035 h 1538288"/>
              <a:gd name="connsiteX10" fmla="*/ 1531470 w 1625926"/>
              <a:gd name="connsiteY10" fmla="*/ 906789 h 1538288"/>
              <a:gd name="connsiteX11" fmla="*/ 1560045 w 1625926"/>
              <a:gd name="connsiteY11" fmla="*/ 1008336 h 1538288"/>
              <a:gd name="connsiteX12" fmla="*/ 1583064 w 1625926"/>
              <a:gd name="connsiteY12" fmla="*/ 1112264 h 1538288"/>
              <a:gd name="connsiteX13" fmla="*/ 1601320 w 1625926"/>
              <a:gd name="connsiteY13" fmla="*/ 1216985 h 1538288"/>
              <a:gd name="connsiteX14" fmla="*/ 1614814 w 1625926"/>
              <a:gd name="connsiteY14" fmla="*/ 1324086 h 1538288"/>
              <a:gd name="connsiteX15" fmla="*/ 1622751 w 1625926"/>
              <a:gd name="connsiteY15" fmla="*/ 1430394 h 1538288"/>
              <a:gd name="connsiteX16" fmla="*/ 1625926 w 1625926"/>
              <a:gd name="connsiteY16" fmla="*/ 1538288 h 1538288"/>
              <a:gd name="connsiteX17" fmla="*/ 215029 w 1625926"/>
              <a:gd name="connsiteY17" fmla="*/ 1538288 h 1538288"/>
              <a:gd name="connsiteX18" fmla="*/ 111704 w 1625926"/>
              <a:gd name="connsiteY18" fmla="*/ 1263033 h 1538288"/>
              <a:gd name="connsiteX19" fmla="*/ 0 w 1625926"/>
              <a:gd name="connsiteY19" fmla="*/ 988035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5926" h="1538288">
                <a:moveTo>
                  <a:pt x="988545" y="0"/>
                </a:moveTo>
                <a:lnTo>
                  <a:pt x="1063157" y="79334"/>
                </a:lnTo>
                <a:lnTo>
                  <a:pt x="1133801" y="160255"/>
                </a:lnTo>
                <a:lnTo>
                  <a:pt x="1198889" y="245142"/>
                </a:lnTo>
                <a:lnTo>
                  <a:pt x="1260007" y="332410"/>
                </a:lnTo>
                <a:lnTo>
                  <a:pt x="1316364" y="422057"/>
                </a:lnTo>
                <a:lnTo>
                  <a:pt x="1369545" y="514878"/>
                </a:lnTo>
                <a:lnTo>
                  <a:pt x="1417170" y="609286"/>
                </a:lnTo>
                <a:lnTo>
                  <a:pt x="1460032" y="706867"/>
                </a:lnTo>
                <a:lnTo>
                  <a:pt x="1498132" y="806035"/>
                </a:lnTo>
                <a:lnTo>
                  <a:pt x="1531470" y="906789"/>
                </a:lnTo>
                <a:lnTo>
                  <a:pt x="1560045" y="1008336"/>
                </a:lnTo>
                <a:lnTo>
                  <a:pt x="1583064" y="1112264"/>
                </a:lnTo>
                <a:lnTo>
                  <a:pt x="1601320" y="1216985"/>
                </a:lnTo>
                <a:lnTo>
                  <a:pt x="1614814" y="1324086"/>
                </a:lnTo>
                <a:lnTo>
                  <a:pt x="1622751" y="1430394"/>
                </a:lnTo>
                <a:lnTo>
                  <a:pt x="1625926" y="1538288"/>
                </a:lnTo>
                <a:lnTo>
                  <a:pt x="215029" y="1538288"/>
                </a:lnTo>
                <a:lnTo>
                  <a:pt x="111704" y="1263033"/>
                </a:lnTo>
                <a:lnTo>
                  <a:pt x="0" y="988035"/>
                </a:lnTo>
                <a:close/>
              </a:path>
            </a:pathLst>
          </a:custGeom>
          <a:solidFill>
            <a:srgbClr val="EA96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037356" y="3105087"/>
            <a:ext cx="1608871" cy="1536700"/>
          </a:xfrm>
          <a:custGeom>
            <a:avLst/>
            <a:gdLst>
              <a:gd name="connsiteX0" fmla="*/ 208118 w 1608871"/>
              <a:gd name="connsiteY0" fmla="*/ 0 h 1536700"/>
              <a:gd name="connsiteX1" fmla="*/ 1608871 w 1608871"/>
              <a:gd name="connsiteY1" fmla="*/ 0 h 1536700"/>
              <a:gd name="connsiteX2" fmla="*/ 1605696 w 1608871"/>
              <a:gd name="connsiteY2" fmla="*/ 107894 h 1536700"/>
              <a:gd name="connsiteX3" fmla="*/ 1597759 w 1608871"/>
              <a:gd name="connsiteY3" fmla="*/ 214202 h 1536700"/>
              <a:gd name="connsiteX4" fmla="*/ 1584265 w 1608871"/>
              <a:gd name="connsiteY4" fmla="*/ 321303 h 1536700"/>
              <a:gd name="connsiteX5" fmla="*/ 1566009 w 1608871"/>
              <a:gd name="connsiteY5" fmla="*/ 426024 h 1536700"/>
              <a:gd name="connsiteX6" fmla="*/ 1542990 w 1608871"/>
              <a:gd name="connsiteY6" fmla="*/ 529951 h 1536700"/>
              <a:gd name="connsiteX7" fmla="*/ 1514415 w 1608871"/>
              <a:gd name="connsiteY7" fmla="*/ 631499 h 1536700"/>
              <a:gd name="connsiteX8" fmla="*/ 1481077 w 1608871"/>
              <a:gd name="connsiteY8" fmla="*/ 732253 h 1536700"/>
              <a:gd name="connsiteX9" fmla="*/ 1442977 w 1608871"/>
              <a:gd name="connsiteY9" fmla="*/ 831421 h 1536700"/>
              <a:gd name="connsiteX10" fmla="*/ 1400115 w 1608871"/>
              <a:gd name="connsiteY10" fmla="*/ 929002 h 1536700"/>
              <a:gd name="connsiteX11" fmla="*/ 1352490 w 1608871"/>
              <a:gd name="connsiteY11" fmla="*/ 1023409 h 1536700"/>
              <a:gd name="connsiteX12" fmla="*/ 1299309 w 1608871"/>
              <a:gd name="connsiteY12" fmla="*/ 1116230 h 1536700"/>
              <a:gd name="connsiteX13" fmla="*/ 1242952 w 1608871"/>
              <a:gd name="connsiteY13" fmla="*/ 1205877 h 1536700"/>
              <a:gd name="connsiteX14" fmla="*/ 1181834 w 1608871"/>
              <a:gd name="connsiteY14" fmla="*/ 1293145 h 1536700"/>
              <a:gd name="connsiteX15" fmla="*/ 1116746 w 1608871"/>
              <a:gd name="connsiteY15" fmla="*/ 1378032 h 1536700"/>
              <a:gd name="connsiteX16" fmla="*/ 1046102 w 1608871"/>
              <a:gd name="connsiteY16" fmla="*/ 1458953 h 1536700"/>
              <a:gd name="connsiteX17" fmla="*/ 971490 w 1608871"/>
              <a:gd name="connsiteY17" fmla="*/ 1536700 h 1536700"/>
              <a:gd name="connsiteX18" fmla="*/ 0 w 1608871"/>
              <a:gd name="connsiteY18" fmla="*/ 566714 h 1536700"/>
              <a:gd name="connsiteX19" fmla="*/ 100027 w 1608871"/>
              <a:gd name="connsiteY19" fmla="*/ 3024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08871" h="1536700">
                <a:moveTo>
                  <a:pt x="208118" y="0"/>
                </a:moveTo>
                <a:lnTo>
                  <a:pt x="1608871" y="0"/>
                </a:lnTo>
                <a:lnTo>
                  <a:pt x="1605696" y="107894"/>
                </a:lnTo>
                <a:lnTo>
                  <a:pt x="1597759" y="214202"/>
                </a:lnTo>
                <a:lnTo>
                  <a:pt x="1584265" y="321303"/>
                </a:lnTo>
                <a:lnTo>
                  <a:pt x="1566009" y="426024"/>
                </a:lnTo>
                <a:lnTo>
                  <a:pt x="1542990" y="529951"/>
                </a:lnTo>
                <a:lnTo>
                  <a:pt x="1514415" y="631499"/>
                </a:lnTo>
                <a:lnTo>
                  <a:pt x="1481077" y="732253"/>
                </a:lnTo>
                <a:lnTo>
                  <a:pt x="1442977" y="831421"/>
                </a:lnTo>
                <a:lnTo>
                  <a:pt x="1400115" y="929002"/>
                </a:lnTo>
                <a:lnTo>
                  <a:pt x="1352490" y="1023409"/>
                </a:lnTo>
                <a:lnTo>
                  <a:pt x="1299309" y="1116230"/>
                </a:lnTo>
                <a:lnTo>
                  <a:pt x="1242952" y="1205877"/>
                </a:lnTo>
                <a:lnTo>
                  <a:pt x="1181834" y="1293145"/>
                </a:lnTo>
                <a:lnTo>
                  <a:pt x="1116746" y="1378032"/>
                </a:lnTo>
                <a:lnTo>
                  <a:pt x="1046102" y="1458953"/>
                </a:lnTo>
                <a:lnTo>
                  <a:pt x="971490" y="1536700"/>
                </a:lnTo>
                <a:lnTo>
                  <a:pt x="0" y="566714"/>
                </a:lnTo>
                <a:lnTo>
                  <a:pt x="100027" y="302400"/>
                </a:lnTo>
                <a:close/>
              </a:path>
            </a:pathLst>
          </a:custGeom>
          <a:solidFill>
            <a:srgbClr val="F4CF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434839" y="3711918"/>
            <a:ext cx="1539875" cy="1604557"/>
          </a:xfrm>
          <a:custGeom>
            <a:avLst/>
            <a:gdLst>
              <a:gd name="connsiteX0" fmla="*/ 572201 w 1539875"/>
              <a:gd name="connsiteY0" fmla="*/ 0 h 1604557"/>
              <a:gd name="connsiteX1" fmla="*/ 1539875 w 1539875"/>
              <a:gd name="connsiteY1" fmla="*/ 967176 h 1604557"/>
              <a:gd name="connsiteX2" fmla="*/ 1460459 w 1539875"/>
              <a:gd name="connsiteY2" fmla="*/ 1040201 h 1604557"/>
              <a:gd name="connsiteX3" fmla="*/ 1379455 w 1539875"/>
              <a:gd name="connsiteY3" fmla="*/ 1110845 h 1604557"/>
              <a:gd name="connsiteX4" fmla="*/ 1294480 w 1539875"/>
              <a:gd name="connsiteY4" fmla="*/ 1177520 h 1604557"/>
              <a:gd name="connsiteX5" fmla="*/ 1207122 w 1539875"/>
              <a:gd name="connsiteY5" fmla="*/ 1238638 h 1604557"/>
              <a:gd name="connsiteX6" fmla="*/ 1117382 w 1539875"/>
              <a:gd name="connsiteY6" fmla="*/ 1294995 h 1604557"/>
              <a:gd name="connsiteX7" fmla="*/ 1024466 w 1539875"/>
              <a:gd name="connsiteY7" fmla="*/ 1348176 h 1604557"/>
              <a:gd name="connsiteX8" fmla="*/ 929961 w 1539875"/>
              <a:gd name="connsiteY8" fmla="*/ 1395801 h 1604557"/>
              <a:gd name="connsiteX9" fmla="*/ 832279 w 1539875"/>
              <a:gd name="connsiteY9" fmla="*/ 1437870 h 1604557"/>
              <a:gd name="connsiteX10" fmla="*/ 733009 w 1539875"/>
              <a:gd name="connsiteY10" fmla="*/ 1475970 h 1604557"/>
              <a:gd name="connsiteX11" fmla="*/ 632945 w 1539875"/>
              <a:gd name="connsiteY11" fmla="*/ 1510101 h 1604557"/>
              <a:gd name="connsiteX12" fmla="*/ 530499 w 1539875"/>
              <a:gd name="connsiteY12" fmla="*/ 1538676 h 1604557"/>
              <a:gd name="connsiteX13" fmla="*/ 426464 w 1539875"/>
              <a:gd name="connsiteY13" fmla="*/ 1561695 h 1604557"/>
              <a:gd name="connsiteX14" fmla="*/ 321635 w 1539875"/>
              <a:gd name="connsiteY14" fmla="*/ 1579951 h 1604557"/>
              <a:gd name="connsiteX15" fmla="*/ 214423 w 1539875"/>
              <a:gd name="connsiteY15" fmla="*/ 1593445 h 1604557"/>
              <a:gd name="connsiteX16" fmla="*/ 108006 w 1539875"/>
              <a:gd name="connsiteY16" fmla="*/ 1601382 h 1604557"/>
              <a:gd name="connsiteX17" fmla="*/ 0 w 1539875"/>
              <a:gd name="connsiteY17" fmla="*/ 1604557 h 1604557"/>
              <a:gd name="connsiteX18" fmla="*/ 0 w 1539875"/>
              <a:gd name="connsiteY18" fmla="*/ 247158 h 1604557"/>
              <a:gd name="connsiteX19" fmla="*/ 271593 w 1539875"/>
              <a:gd name="connsiteY19" fmla="*/ 128925 h 160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04557">
                <a:moveTo>
                  <a:pt x="572201" y="0"/>
                </a:moveTo>
                <a:lnTo>
                  <a:pt x="1539875" y="967176"/>
                </a:lnTo>
                <a:lnTo>
                  <a:pt x="1460459" y="1040201"/>
                </a:lnTo>
                <a:lnTo>
                  <a:pt x="1379455" y="1110845"/>
                </a:lnTo>
                <a:lnTo>
                  <a:pt x="1294480" y="1177520"/>
                </a:lnTo>
                <a:lnTo>
                  <a:pt x="1207122" y="1238638"/>
                </a:lnTo>
                <a:lnTo>
                  <a:pt x="1117382" y="1294995"/>
                </a:lnTo>
                <a:lnTo>
                  <a:pt x="1024466" y="1348176"/>
                </a:lnTo>
                <a:lnTo>
                  <a:pt x="929961" y="1395801"/>
                </a:lnTo>
                <a:lnTo>
                  <a:pt x="832279" y="1437870"/>
                </a:lnTo>
                <a:lnTo>
                  <a:pt x="733009" y="1475970"/>
                </a:lnTo>
                <a:lnTo>
                  <a:pt x="632945" y="1510101"/>
                </a:lnTo>
                <a:lnTo>
                  <a:pt x="530499" y="1538676"/>
                </a:lnTo>
                <a:lnTo>
                  <a:pt x="426464" y="1561695"/>
                </a:lnTo>
                <a:lnTo>
                  <a:pt x="321635" y="1579951"/>
                </a:lnTo>
                <a:lnTo>
                  <a:pt x="214423" y="1593445"/>
                </a:lnTo>
                <a:lnTo>
                  <a:pt x="108006" y="1601382"/>
                </a:lnTo>
                <a:lnTo>
                  <a:pt x="0" y="1604557"/>
                </a:lnTo>
                <a:lnTo>
                  <a:pt x="0" y="247158"/>
                </a:lnTo>
                <a:lnTo>
                  <a:pt x="271593" y="128925"/>
                </a:lnTo>
                <a:close/>
              </a:path>
            </a:pathLst>
          </a:custGeom>
          <a:solidFill>
            <a:srgbClr val="74C1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845752" y="3705243"/>
            <a:ext cx="1538288" cy="1611232"/>
          </a:xfrm>
          <a:custGeom>
            <a:avLst/>
            <a:gdLst>
              <a:gd name="connsiteX0" fmla="*/ 973348 w 1538288"/>
              <a:gd name="connsiteY0" fmla="*/ 0 h 1611232"/>
              <a:gd name="connsiteX1" fmla="*/ 1266693 w 1538288"/>
              <a:gd name="connsiteY1" fmla="*/ 135600 h 1611232"/>
              <a:gd name="connsiteX2" fmla="*/ 1538288 w 1538288"/>
              <a:gd name="connsiteY2" fmla="*/ 252901 h 1611232"/>
              <a:gd name="connsiteX3" fmla="*/ 1538288 w 1538288"/>
              <a:gd name="connsiteY3" fmla="*/ 1611232 h 1611232"/>
              <a:gd name="connsiteX4" fmla="*/ 1430282 w 1538288"/>
              <a:gd name="connsiteY4" fmla="*/ 1608057 h 1611232"/>
              <a:gd name="connsiteX5" fmla="*/ 1323865 w 1538288"/>
              <a:gd name="connsiteY5" fmla="*/ 1600120 h 1611232"/>
              <a:gd name="connsiteX6" fmla="*/ 1216653 w 1538288"/>
              <a:gd name="connsiteY6" fmla="*/ 1586626 h 1611232"/>
              <a:gd name="connsiteX7" fmla="*/ 1111824 w 1538288"/>
              <a:gd name="connsiteY7" fmla="*/ 1568370 h 1611232"/>
              <a:gd name="connsiteX8" fmla="*/ 1007789 w 1538288"/>
              <a:gd name="connsiteY8" fmla="*/ 1545351 h 1611232"/>
              <a:gd name="connsiteX9" fmla="*/ 905343 w 1538288"/>
              <a:gd name="connsiteY9" fmla="*/ 1516776 h 1611232"/>
              <a:gd name="connsiteX10" fmla="*/ 805278 w 1538288"/>
              <a:gd name="connsiteY10" fmla="*/ 1482645 h 1611232"/>
              <a:gd name="connsiteX11" fmla="*/ 706008 w 1538288"/>
              <a:gd name="connsiteY11" fmla="*/ 1444545 h 1611232"/>
              <a:gd name="connsiteX12" fmla="*/ 608327 w 1538288"/>
              <a:gd name="connsiteY12" fmla="*/ 1402476 h 1611232"/>
              <a:gd name="connsiteX13" fmla="*/ 513822 w 1538288"/>
              <a:gd name="connsiteY13" fmla="*/ 1354851 h 1611232"/>
              <a:gd name="connsiteX14" fmla="*/ 420905 w 1538288"/>
              <a:gd name="connsiteY14" fmla="*/ 1301670 h 1611232"/>
              <a:gd name="connsiteX15" fmla="*/ 331165 w 1538288"/>
              <a:gd name="connsiteY15" fmla="*/ 1245313 h 1611232"/>
              <a:gd name="connsiteX16" fmla="*/ 243807 w 1538288"/>
              <a:gd name="connsiteY16" fmla="*/ 1184195 h 1611232"/>
              <a:gd name="connsiteX17" fmla="*/ 158832 w 1538288"/>
              <a:gd name="connsiteY17" fmla="*/ 1117520 h 1611232"/>
              <a:gd name="connsiteX18" fmla="*/ 77828 w 1538288"/>
              <a:gd name="connsiteY18" fmla="*/ 1046876 h 1611232"/>
              <a:gd name="connsiteX19" fmla="*/ 0 w 1538288"/>
              <a:gd name="connsiteY19" fmla="*/ 973851 h 16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11232">
                <a:moveTo>
                  <a:pt x="973348" y="0"/>
                </a:moveTo>
                <a:lnTo>
                  <a:pt x="1266693" y="135600"/>
                </a:lnTo>
                <a:lnTo>
                  <a:pt x="1538288" y="252901"/>
                </a:lnTo>
                <a:lnTo>
                  <a:pt x="1538288" y="1611232"/>
                </a:lnTo>
                <a:lnTo>
                  <a:pt x="1430282" y="1608057"/>
                </a:lnTo>
                <a:lnTo>
                  <a:pt x="1323865" y="1600120"/>
                </a:lnTo>
                <a:lnTo>
                  <a:pt x="1216653" y="1586626"/>
                </a:lnTo>
                <a:lnTo>
                  <a:pt x="1111824" y="1568370"/>
                </a:lnTo>
                <a:lnTo>
                  <a:pt x="1007789" y="1545351"/>
                </a:lnTo>
                <a:lnTo>
                  <a:pt x="905343" y="1516776"/>
                </a:lnTo>
                <a:lnTo>
                  <a:pt x="805278" y="1482645"/>
                </a:lnTo>
                <a:lnTo>
                  <a:pt x="706008" y="1444545"/>
                </a:lnTo>
                <a:lnTo>
                  <a:pt x="608327" y="1402476"/>
                </a:lnTo>
                <a:lnTo>
                  <a:pt x="513822" y="1354851"/>
                </a:lnTo>
                <a:lnTo>
                  <a:pt x="420905" y="1301670"/>
                </a:lnTo>
                <a:lnTo>
                  <a:pt x="331165" y="1245313"/>
                </a:lnTo>
                <a:lnTo>
                  <a:pt x="243807" y="1184195"/>
                </a:lnTo>
                <a:lnTo>
                  <a:pt x="158832" y="1117520"/>
                </a:lnTo>
                <a:lnTo>
                  <a:pt x="77828" y="1046876"/>
                </a:lnTo>
                <a:lnTo>
                  <a:pt x="0" y="973851"/>
                </a:lnTo>
                <a:close/>
              </a:path>
            </a:pathLst>
          </a:custGeom>
          <a:solidFill>
            <a:srgbClr val="5DC3A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172652" y="3105087"/>
            <a:ext cx="1614866" cy="1536700"/>
          </a:xfrm>
          <a:custGeom>
            <a:avLst/>
            <a:gdLst>
              <a:gd name="connsiteX0" fmla="*/ 0 w 1614866"/>
              <a:gd name="connsiteY0" fmla="*/ 0 h 1536700"/>
              <a:gd name="connsiteX1" fmla="*/ 1400959 w 1614866"/>
              <a:gd name="connsiteY1" fmla="*/ 0 h 1536700"/>
              <a:gd name="connsiteX2" fmla="*/ 1514221 w 1614866"/>
              <a:gd name="connsiteY2" fmla="*/ 302400 h 1536700"/>
              <a:gd name="connsiteX3" fmla="*/ 1614866 w 1614866"/>
              <a:gd name="connsiteY3" fmla="*/ 560728 h 1536700"/>
              <a:gd name="connsiteX4" fmla="*/ 637382 w 1614866"/>
              <a:gd name="connsiteY4" fmla="*/ 1536700 h 1536700"/>
              <a:gd name="connsiteX5" fmla="*/ 564357 w 1614866"/>
              <a:gd name="connsiteY5" fmla="*/ 1458953 h 1536700"/>
              <a:gd name="connsiteX6" fmla="*/ 493713 w 1614866"/>
              <a:gd name="connsiteY6" fmla="*/ 1378032 h 1536700"/>
              <a:gd name="connsiteX7" fmla="*/ 427038 w 1614866"/>
              <a:gd name="connsiteY7" fmla="*/ 1293145 h 1536700"/>
              <a:gd name="connsiteX8" fmla="*/ 365919 w 1614866"/>
              <a:gd name="connsiteY8" fmla="*/ 1205877 h 1536700"/>
              <a:gd name="connsiteX9" fmla="*/ 309563 w 1614866"/>
              <a:gd name="connsiteY9" fmla="*/ 1116230 h 1536700"/>
              <a:gd name="connsiteX10" fmla="*/ 257969 w 1614866"/>
              <a:gd name="connsiteY10" fmla="*/ 1023409 h 1536700"/>
              <a:gd name="connsiteX11" fmla="*/ 208756 w 1614866"/>
              <a:gd name="connsiteY11" fmla="*/ 929002 h 1536700"/>
              <a:gd name="connsiteX12" fmla="*/ 165894 w 1614866"/>
              <a:gd name="connsiteY12" fmla="*/ 831421 h 1536700"/>
              <a:gd name="connsiteX13" fmla="*/ 127794 w 1614866"/>
              <a:gd name="connsiteY13" fmla="*/ 732253 h 1536700"/>
              <a:gd name="connsiteX14" fmla="*/ 94456 w 1614866"/>
              <a:gd name="connsiteY14" fmla="*/ 631499 h 1536700"/>
              <a:gd name="connsiteX15" fmla="*/ 65881 w 1614866"/>
              <a:gd name="connsiteY15" fmla="*/ 529951 h 1536700"/>
              <a:gd name="connsiteX16" fmla="*/ 42863 w 1614866"/>
              <a:gd name="connsiteY16" fmla="*/ 426024 h 1536700"/>
              <a:gd name="connsiteX17" fmla="*/ 24606 w 1614866"/>
              <a:gd name="connsiteY17" fmla="*/ 321303 h 1536700"/>
              <a:gd name="connsiteX18" fmla="*/ 11113 w 1614866"/>
              <a:gd name="connsiteY18" fmla="*/ 214202 h 1536700"/>
              <a:gd name="connsiteX19" fmla="*/ 3175 w 1614866"/>
              <a:gd name="connsiteY19" fmla="*/ 107894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14866" h="1536700">
                <a:moveTo>
                  <a:pt x="0" y="0"/>
                </a:moveTo>
                <a:lnTo>
                  <a:pt x="1400959" y="0"/>
                </a:lnTo>
                <a:lnTo>
                  <a:pt x="1514221" y="302400"/>
                </a:lnTo>
                <a:lnTo>
                  <a:pt x="1614866" y="560728"/>
                </a:lnTo>
                <a:lnTo>
                  <a:pt x="637382" y="1536700"/>
                </a:lnTo>
                <a:lnTo>
                  <a:pt x="564357" y="1458953"/>
                </a:lnTo>
                <a:lnTo>
                  <a:pt x="493713" y="1378032"/>
                </a:lnTo>
                <a:lnTo>
                  <a:pt x="427038" y="1293145"/>
                </a:lnTo>
                <a:lnTo>
                  <a:pt x="365919" y="1205877"/>
                </a:lnTo>
                <a:lnTo>
                  <a:pt x="309563" y="1116230"/>
                </a:lnTo>
                <a:lnTo>
                  <a:pt x="257969" y="1023409"/>
                </a:lnTo>
                <a:lnTo>
                  <a:pt x="208756" y="929002"/>
                </a:lnTo>
                <a:lnTo>
                  <a:pt x="165894" y="831421"/>
                </a:lnTo>
                <a:lnTo>
                  <a:pt x="127794" y="732253"/>
                </a:lnTo>
                <a:lnTo>
                  <a:pt x="94456" y="631499"/>
                </a:lnTo>
                <a:lnTo>
                  <a:pt x="65881" y="529951"/>
                </a:lnTo>
                <a:lnTo>
                  <a:pt x="42863" y="426024"/>
                </a:lnTo>
                <a:lnTo>
                  <a:pt x="24606" y="321303"/>
                </a:lnTo>
                <a:lnTo>
                  <a:pt x="11113" y="214202"/>
                </a:lnTo>
                <a:lnTo>
                  <a:pt x="3175" y="107894"/>
                </a:lnTo>
                <a:close/>
              </a:path>
            </a:pathLst>
          </a:custGeom>
          <a:solidFill>
            <a:srgbClr val="5FAB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1172652" y="1516000"/>
            <a:ext cx="1624961" cy="1538288"/>
          </a:xfrm>
          <a:custGeom>
            <a:avLst/>
            <a:gdLst>
              <a:gd name="connsiteX0" fmla="*/ 637382 w 1624961"/>
              <a:gd name="connsiteY0" fmla="*/ 0 h 1538288"/>
              <a:gd name="connsiteX1" fmla="*/ 1624961 w 1624961"/>
              <a:gd name="connsiteY1" fmla="*/ 987070 h 1538288"/>
              <a:gd name="connsiteX2" fmla="*/ 1516910 w 1624961"/>
              <a:gd name="connsiteY2" fmla="*/ 1263033 h 1538288"/>
              <a:gd name="connsiteX3" fmla="*/ 1411227 w 1624961"/>
              <a:gd name="connsiteY3" fmla="*/ 1538288 h 1538288"/>
              <a:gd name="connsiteX4" fmla="*/ 0 w 1624961"/>
              <a:gd name="connsiteY4" fmla="*/ 1538288 h 1538288"/>
              <a:gd name="connsiteX5" fmla="*/ 3175 w 1624961"/>
              <a:gd name="connsiteY5" fmla="*/ 1430394 h 1538288"/>
              <a:gd name="connsiteX6" fmla="*/ 11113 w 1624961"/>
              <a:gd name="connsiteY6" fmla="*/ 1324086 h 1538288"/>
              <a:gd name="connsiteX7" fmla="*/ 24606 w 1624961"/>
              <a:gd name="connsiteY7" fmla="*/ 1216985 h 1538288"/>
              <a:gd name="connsiteX8" fmla="*/ 42863 w 1624961"/>
              <a:gd name="connsiteY8" fmla="*/ 1112264 h 1538288"/>
              <a:gd name="connsiteX9" fmla="*/ 65881 w 1624961"/>
              <a:gd name="connsiteY9" fmla="*/ 1008336 h 1538288"/>
              <a:gd name="connsiteX10" fmla="*/ 94456 w 1624961"/>
              <a:gd name="connsiteY10" fmla="*/ 906789 h 1538288"/>
              <a:gd name="connsiteX11" fmla="*/ 127794 w 1624961"/>
              <a:gd name="connsiteY11" fmla="*/ 806035 h 1538288"/>
              <a:gd name="connsiteX12" fmla="*/ 165894 w 1624961"/>
              <a:gd name="connsiteY12" fmla="*/ 706867 h 1538288"/>
              <a:gd name="connsiteX13" fmla="*/ 208756 w 1624961"/>
              <a:gd name="connsiteY13" fmla="*/ 609286 h 1538288"/>
              <a:gd name="connsiteX14" fmla="*/ 257969 w 1624961"/>
              <a:gd name="connsiteY14" fmla="*/ 514878 h 1538288"/>
              <a:gd name="connsiteX15" fmla="*/ 309563 w 1624961"/>
              <a:gd name="connsiteY15" fmla="*/ 422057 h 1538288"/>
              <a:gd name="connsiteX16" fmla="*/ 365919 w 1624961"/>
              <a:gd name="connsiteY16" fmla="*/ 332410 h 1538288"/>
              <a:gd name="connsiteX17" fmla="*/ 427038 w 1624961"/>
              <a:gd name="connsiteY17" fmla="*/ 245142 h 1538288"/>
              <a:gd name="connsiteX18" fmla="*/ 493713 w 1624961"/>
              <a:gd name="connsiteY18" fmla="*/ 160255 h 1538288"/>
              <a:gd name="connsiteX19" fmla="*/ 564357 w 1624961"/>
              <a:gd name="connsiteY19" fmla="*/ 79334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4961" h="1538288">
                <a:moveTo>
                  <a:pt x="637382" y="0"/>
                </a:moveTo>
                <a:lnTo>
                  <a:pt x="1624961" y="987070"/>
                </a:lnTo>
                <a:lnTo>
                  <a:pt x="1516910" y="1263033"/>
                </a:lnTo>
                <a:lnTo>
                  <a:pt x="1411227" y="1538288"/>
                </a:lnTo>
                <a:lnTo>
                  <a:pt x="0" y="1538288"/>
                </a:lnTo>
                <a:lnTo>
                  <a:pt x="3175" y="1430394"/>
                </a:lnTo>
                <a:lnTo>
                  <a:pt x="11113" y="1324086"/>
                </a:lnTo>
                <a:lnTo>
                  <a:pt x="24606" y="1216985"/>
                </a:lnTo>
                <a:lnTo>
                  <a:pt x="42863" y="1112264"/>
                </a:lnTo>
                <a:lnTo>
                  <a:pt x="65881" y="1008336"/>
                </a:lnTo>
                <a:lnTo>
                  <a:pt x="94456" y="906789"/>
                </a:lnTo>
                <a:lnTo>
                  <a:pt x="127794" y="806035"/>
                </a:lnTo>
                <a:lnTo>
                  <a:pt x="165894" y="706867"/>
                </a:lnTo>
                <a:lnTo>
                  <a:pt x="208756" y="609286"/>
                </a:lnTo>
                <a:lnTo>
                  <a:pt x="257969" y="514878"/>
                </a:lnTo>
                <a:lnTo>
                  <a:pt x="309563" y="422057"/>
                </a:lnTo>
                <a:lnTo>
                  <a:pt x="365919" y="332410"/>
                </a:lnTo>
                <a:lnTo>
                  <a:pt x="427038" y="245142"/>
                </a:lnTo>
                <a:lnTo>
                  <a:pt x="493713" y="160255"/>
                </a:lnTo>
                <a:lnTo>
                  <a:pt x="564357" y="79334"/>
                </a:lnTo>
                <a:close/>
              </a:path>
            </a:pathLst>
          </a:custGeom>
          <a:solidFill>
            <a:srgbClr val="AAB5B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845752" y="842900"/>
            <a:ext cx="1538288" cy="1627510"/>
          </a:xfrm>
          <a:custGeom>
            <a:avLst/>
            <a:gdLst>
              <a:gd name="connsiteX0" fmla="*/ 1538288 w 1538288"/>
              <a:gd name="connsiteY0" fmla="*/ 0 h 1627510"/>
              <a:gd name="connsiteX1" fmla="*/ 1538288 w 1538288"/>
              <a:gd name="connsiteY1" fmla="*/ 1383278 h 1627510"/>
              <a:gd name="connsiteX2" fmla="*/ 1264004 w 1538288"/>
              <a:gd name="connsiteY2" fmla="*/ 1497163 h 1627510"/>
              <a:gd name="connsiteX3" fmla="*/ 989618 w 1538288"/>
              <a:gd name="connsiteY3" fmla="*/ 1627510 h 1627510"/>
              <a:gd name="connsiteX4" fmla="*/ 0 w 1538288"/>
              <a:gd name="connsiteY4" fmla="*/ 637381 h 1627510"/>
              <a:gd name="connsiteX5" fmla="*/ 77828 w 1538288"/>
              <a:gd name="connsiteY5" fmla="*/ 564356 h 1627510"/>
              <a:gd name="connsiteX6" fmla="*/ 158832 w 1538288"/>
              <a:gd name="connsiteY6" fmla="*/ 492919 h 1627510"/>
              <a:gd name="connsiteX7" fmla="*/ 243807 w 1538288"/>
              <a:gd name="connsiteY7" fmla="*/ 427038 h 1627510"/>
              <a:gd name="connsiteX8" fmla="*/ 331165 w 1538288"/>
              <a:gd name="connsiteY8" fmla="*/ 365919 h 1627510"/>
              <a:gd name="connsiteX9" fmla="*/ 420905 w 1538288"/>
              <a:gd name="connsiteY9" fmla="*/ 309563 h 1627510"/>
              <a:gd name="connsiteX10" fmla="*/ 513822 w 1538288"/>
              <a:gd name="connsiteY10" fmla="*/ 256381 h 1627510"/>
              <a:gd name="connsiteX11" fmla="*/ 608327 w 1538288"/>
              <a:gd name="connsiteY11" fmla="*/ 208756 h 1627510"/>
              <a:gd name="connsiteX12" fmla="*/ 706008 w 1538288"/>
              <a:gd name="connsiteY12" fmla="*/ 166688 h 1627510"/>
              <a:gd name="connsiteX13" fmla="*/ 805278 w 1538288"/>
              <a:gd name="connsiteY13" fmla="*/ 128588 h 1627510"/>
              <a:gd name="connsiteX14" fmla="*/ 905343 w 1538288"/>
              <a:gd name="connsiteY14" fmla="*/ 94456 h 1627510"/>
              <a:gd name="connsiteX15" fmla="*/ 1007789 w 1538288"/>
              <a:gd name="connsiteY15" fmla="*/ 65881 h 1627510"/>
              <a:gd name="connsiteX16" fmla="*/ 1111824 w 1538288"/>
              <a:gd name="connsiteY16" fmla="*/ 42863 h 1627510"/>
              <a:gd name="connsiteX17" fmla="*/ 1216653 w 1538288"/>
              <a:gd name="connsiteY17" fmla="*/ 24606 h 1627510"/>
              <a:gd name="connsiteX18" fmla="*/ 1323865 w 1538288"/>
              <a:gd name="connsiteY18" fmla="*/ 11113 h 1627510"/>
              <a:gd name="connsiteX19" fmla="*/ 1430282 w 1538288"/>
              <a:gd name="connsiteY19" fmla="*/ 3175 h 162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27510">
                <a:moveTo>
                  <a:pt x="1538288" y="0"/>
                </a:moveTo>
                <a:lnTo>
                  <a:pt x="1538288" y="1383278"/>
                </a:lnTo>
                <a:lnTo>
                  <a:pt x="1264004" y="1497163"/>
                </a:lnTo>
                <a:lnTo>
                  <a:pt x="989618" y="1627510"/>
                </a:lnTo>
                <a:lnTo>
                  <a:pt x="0" y="637381"/>
                </a:lnTo>
                <a:lnTo>
                  <a:pt x="77828" y="564356"/>
                </a:lnTo>
                <a:lnTo>
                  <a:pt x="158832" y="492919"/>
                </a:lnTo>
                <a:lnTo>
                  <a:pt x="243807" y="427038"/>
                </a:lnTo>
                <a:lnTo>
                  <a:pt x="331165" y="365919"/>
                </a:lnTo>
                <a:lnTo>
                  <a:pt x="420905" y="309563"/>
                </a:lnTo>
                <a:lnTo>
                  <a:pt x="513822" y="256381"/>
                </a:lnTo>
                <a:lnTo>
                  <a:pt x="608327" y="208756"/>
                </a:lnTo>
                <a:lnTo>
                  <a:pt x="706008" y="166688"/>
                </a:lnTo>
                <a:lnTo>
                  <a:pt x="805278" y="128588"/>
                </a:lnTo>
                <a:lnTo>
                  <a:pt x="905343" y="94456"/>
                </a:lnTo>
                <a:lnTo>
                  <a:pt x="1007789" y="65881"/>
                </a:lnTo>
                <a:lnTo>
                  <a:pt x="1111824" y="42863"/>
                </a:lnTo>
                <a:lnTo>
                  <a:pt x="1216653" y="24606"/>
                </a:lnTo>
                <a:lnTo>
                  <a:pt x="1323865" y="11113"/>
                </a:lnTo>
                <a:lnTo>
                  <a:pt x="1430282" y="3175"/>
                </a:lnTo>
                <a:close/>
              </a:path>
            </a:pathLst>
          </a:custGeom>
          <a:solidFill>
            <a:srgbClr val="A47BB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09639" y="2646210"/>
            <a:ext cx="341752" cy="341752"/>
          </a:xfrm>
          <a:prstGeom prst="ellipse">
            <a:avLst/>
          </a:prstGeom>
          <a:solidFill>
            <a:srgbClr val="96511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2</a:t>
            </a:r>
          </a:p>
        </p:txBody>
      </p:sp>
      <p:sp>
        <p:nvSpPr>
          <p:cNvPr id="16" name="Oval 15"/>
          <p:cNvSpPr/>
          <p:nvPr/>
        </p:nvSpPr>
        <p:spPr>
          <a:xfrm>
            <a:off x="4500039" y="1319725"/>
            <a:ext cx="341752" cy="341752"/>
          </a:xfrm>
          <a:prstGeom prst="ellipse">
            <a:avLst/>
          </a:prstGeom>
          <a:solidFill>
            <a:srgbClr val="AF241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1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833264" y="4184388"/>
            <a:ext cx="341752" cy="341752"/>
          </a:xfrm>
          <a:prstGeom prst="ellipse">
            <a:avLst/>
          </a:prstGeom>
          <a:solidFill>
            <a:srgbClr val="B2920A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3</a:t>
            </a:r>
          </a:p>
        </p:txBody>
      </p:sp>
      <p:sp>
        <p:nvSpPr>
          <p:cNvPr id="18" name="Oval 17"/>
          <p:cNvSpPr/>
          <p:nvPr/>
        </p:nvSpPr>
        <p:spPr>
          <a:xfrm>
            <a:off x="3499735" y="4897728"/>
            <a:ext cx="341752" cy="341752"/>
          </a:xfrm>
          <a:prstGeom prst="ellipse">
            <a:avLst/>
          </a:prstGeom>
          <a:solidFill>
            <a:srgbClr val="2C623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4</a:t>
            </a:r>
          </a:p>
        </p:txBody>
      </p:sp>
      <p:sp>
        <p:nvSpPr>
          <p:cNvPr id="19" name="Oval 18"/>
          <p:cNvSpPr/>
          <p:nvPr/>
        </p:nvSpPr>
        <p:spPr>
          <a:xfrm>
            <a:off x="1998120" y="4495094"/>
            <a:ext cx="341752" cy="341752"/>
          </a:xfrm>
          <a:prstGeom prst="ellipse">
            <a:avLst/>
          </a:prstGeom>
          <a:solidFill>
            <a:srgbClr val="296D5E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5</a:t>
            </a:r>
          </a:p>
        </p:txBody>
      </p:sp>
      <p:sp>
        <p:nvSpPr>
          <p:cNvPr id="20" name="Oval 19"/>
          <p:cNvSpPr/>
          <p:nvPr/>
        </p:nvSpPr>
        <p:spPr>
          <a:xfrm>
            <a:off x="1250776" y="3162779"/>
            <a:ext cx="341752" cy="341752"/>
          </a:xfrm>
          <a:prstGeom prst="ellipse">
            <a:avLst/>
          </a:prstGeom>
          <a:solidFill>
            <a:srgbClr val="216A97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6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656368" y="1656366"/>
            <a:ext cx="341752" cy="34175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7</a:t>
            </a:r>
          </a:p>
        </p:txBody>
      </p:sp>
      <p:sp>
        <p:nvSpPr>
          <p:cNvPr id="22" name="Oval 21"/>
          <p:cNvSpPr/>
          <p:nvPr/>
        </p:nvSpPr>
        <p:spPr>
          <a:xfrm>
            <a:off x="2977391" y="895023"/>
            <a:ext cx="341752" cy="341752"/>
          </a:xfrm>
          <a:prstGeom prst="ellipse">
            <a:avLst/>
          </a:prstGeom>
          <a:solidFill>
            <a:srgbClr val="6F477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8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72045" y="1331739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 8</a:t>
            </a:r>
            <a:endParaRPr lang="en-US" b="1" dirty="0">
              <a:solidFill>
                <a:srgbClr val="6F477D"/>
              </a:solidFill>
              <a:latin typeface="Calibri Light" panose="020F03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2181" y="3376224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 3</a:t>
            </a:r>
            <a:endParaRPr lang="en-US" b="1" dirty="0">
              <a:solidFill>
                <a:srgbClr val="967B08"/>
              </a:solidFill>
              <a:latin typeface="Calibri Light" panose="020F03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53710" y="131861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 1</a:t>
            </a:r>
            <a:endParaRPr lang="en-US" b="1" dirty="0">
              <a:solidFill>
                <a:srgbClr val="AF2415"/>
              </a:solidFill>
              <a:latin typeface="Calibri Light" panose="020F03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33008" y="424076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 5</a:t>
            </a:r>
            <a:endParaRPr lang="en-US" b="1" dirty="0">
              <a:solidFill>
                <a:srgbClr val="296D5E"/>
              </a:solidFill>
              <a:latin typeface="Calibri Light" panose="020F03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43290" y="442542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 4</a:t>
            </a:r>
            <a:endParaRPr lang="en-US" b="1" dirty="0">
              <a:solidFill>
                <a:srgbClr val="2C623D"/>
              </a:solidFill>
              <a:latin typeface="Calibri Light" panose="020F03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49343" y="3504105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16A97"/>
                </a:solidFill>
                <a:latin typeface="Calibri Light" panose="020F0302020204030204" pitchFamily="34" charset="0"/>
              </a:rPr>
              <a:t>Рубрика 6</a:t>
            </a:r>
            <a:endParaRPr lang="en-US" b="1" dirty="0">
              <a:solidFill>
                <a:srgbClr val="216A97"/>
              </a:solidFill>
              <a:latin typeface="Calibri Light" panose="020F03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34848" y="232869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Р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убрика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 7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04776" y="232885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 2</a:t>
            </a:r>
            <a:endParaRPr lang="en-US" b="1" dirty="0">
              <a:solidFill>
                <a:srgbClr val="965112"/>
              </a:solidFill>
              <a:latin typeface="Calibri Light" panose="020F0302020204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54066" y="759031"/>
            <a:ext cx="4525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Кладовая ценностей</a:t>
            </a:r>
            <a:endParaRPr lang="en-US" sz="5400" b="1" dirty="0">
              <a:solidFill>
                <a:srgbClr val="2C623D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Рисунок 1" descr="ценности ребенка: 2 тыс изображений найдено в Яндекс Картинках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9" t="26644" r="45364" b="19786"/>
          <a:stretch/>
        </p:blipFill>
        <p:spPr>
          <a:xfrm>
            <a:off x="6354066" y="2485916"/>
            <a:ext cx="4526337" cy="367376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9549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Ellipse 256"/>
          <p:cNvGrpSpPr>
            <a:grpSpLocks/>
          </p:cNvGrpSpPr>
          <p:nvPr/>
        </p:nvGrpSpPr>
        <p:grpSpPr bwMode="auto">
          <a:xfrm>
            <a:off x="1195671" y="5177095"/>
            <a:ext cx="4427537" cy="647824"/>
            <a:chOff x="4712208" y="4803648"/>
            <a:chExt cx="2822448" cy="621792"/>
          </a:xfrm>
        </p:grpSpPr>
        <p:pic>
          <p:nvPicPr>
            <p:cNvPr id="5" name="Ellipse 256"/>
            <p:cNvPicPr>
              <a:picLocks noChangeArrowheads="1"/>
            </p:cNvPicPr>
            <p:nvPr/>
          </p:nvPicPr>
          <p:blipFill>
            <a:blip r:embed="rId2">
              <a:lum bright="6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208" y="4803648"/>
              <a:ext cx="2822448" cy="62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369"/>
            <p:cNvSpPr txBox="1">
              <a:spLocks noChangeArrowheads="1"/>
            </p:cNvSpPr>
            <p:nvPr/>
          </p:nvSpPr>
          <p:spPr bwMode="auto">
            <a:xfrm>
              <a:off x="5129610" y="4897422"/>
              <a:ext cx="1985245" cy="434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noProof="1">
                <a:solidFill>
                  <a:srgbClr val="FFFFFF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7" name="Freeform 6"/>
          <p:cNvSpPr>
            <a:spLocks/>
          </p:cNvSpPr>
          <p:nvPr/>
        </p:nvSpPr>
        <p:spPr bwMode="auto">
          <a:xfrm>
            <a:off x="3434839" y="842900"/>
            <a:ext cx="1539875" cy="1626932"/>
          </a:xfrm>
          <a:custGeom>
            <a:avLst/>
            <a:gdLst>
              <a:gd name="connsiteX0" fmla="*/ 0 w 1539875"/>
              <a:gd name="connsiteY0" fmla="*/ 0 h 1626932"/>
              <a:gd name="connsiteX1" fmla="*/ 108006 w 1539875"/>
              <a:gd name="connsiteY1" fmla="*/ 3175 h 1626932"/>
              <a:gd name="connsiteX2" fmla="*/ 214423 w 1539875"/>
              <a:gd name="connsiteY2" fmla="*/ 11113 h 1626932"/>
              <a:gd name="connsiteX3" fmla="*/ 321635 w 1539875"/>
              <a:gd name="connsiteY3" fmla="*/ 24606 h 1626932"/>
              <a:gd name="connsiteX4" fmla="*/ 426464 w 1539875"/>
              <a:gd name="connsiteY4" fmla="*/ 42863 h 1626932"/>
              <a:gd name="connsiteX5" fmla="*/ 530499 w 1539875"/>
              <a:gd name="connsiteY5" fmla="*/ 65881 h 1626932"/>
              <a:gd name="connsiteX6" fmla="*/ 632945 w 1539875"/>
              <a:gd name="connsiteY6" fmla="*/ 94456 h 1626932"/>
              <a:gd name="connsiteX7" fmla="*/ 733009 w 1539875"/>
              <a:gd name="connsiteY7" fmla="*/ 128588 h 1626932"/>
              <a:gd name="connsiteX8" fmla="*/ 832279 w 1539875"/>
              <a:gd name="connsiteY8" fmla="*/ 166688 h 1626932"/>
              <a:gd name="connsiteX9" fmla="*/ 929961 w 1539875"/>
              <a:gd name="connsiteY9" fmla="*/ 208756 h 1626932"/>
              <a:gd name="connsiteX10" fmla="*/ 1024466 w 1539875"/>
              <a:gd name="connsiteY10" fmla="*/ 256381 h 1626932"/>
              <a:gd name="connsiteX11" fmla="*/ 1117382 w 1539875"/>
              <a:gd name="connsiteY11" fmla="*/ 309563 h 1626932"/>
              <a:gd name="connsiteX12" fmla="*/ 1207122 w 1539875"/>
              <a:gd name="connsiteY12" fmla="*/ 365919 h 1626932"/>
              <a:gd name="connsiteX13" fmla="*/ 1294480 w 1539875"/>
              <a:gd name="connsiteY13" fmla="*/ 427038 h 1626932"/>
              <a:gd name="connsiteX14" fmla="*/ 1379455 w 1539875"/>
              <a:gd name="connsiteY14" fmla="*/ 492919 h 1626932"/>
              <a:gd name="connsiteX15" fmla="*/ 1460459 w 1539875"/>
              <a:gd name="connsiteY15" fmla="*/ 564356 h 1626932"/>
              <a:gd name="connsiteX16" fmla="*/ 1539875 w 1539875"/>
              <a:gd name="connsiteY16" fmla="*/ 637381 h 1626932"/>
              <a:gd name="connsiteX17" fmla="*/ 549815 w 1539875"/>
              <a:gd name="connsiteY17" fmla="*/ 1626932 h 1626932"/>
              <a:gd name="connsiteX18" fmla="*/ 271593 w 1539875"/>
              <a:gd name="connsiteY18" fmla="*/ 1497163 h 1626932"/>
              <a:gd name="connsiteX19" fmla="*/ 0 w 1539875"/>
              <a:gd name="connsiteY19" fmla="*/ 1382474 h 162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26932">
                <a:moveTo>
                  <a:pt x="0" y="0"/>
                </a:moveTo>
                <a:lnTo>
                  <a:pt x="108006" y="3175"/>
                </a:lnTo>
                <a:lnTo>
                  <a:pt x="214423" y="11113"/>
                </a:lnTo>
                <a:lnTo>
                  <a:pt x="321635" y="24606"/>
                </a:lnTo>
                <a:lnTo>
                  <a:pt x="426464" y="42863"/>
                </a:lnTo>
                <a:lnTo>
                  <a:pt x="530499" y="65881"/>
                </a:lnTo>
                <a:lnTo>
                  <a:pt x="632945" y="94456"/>
                </a:lnTo>
                <a:lnTo>
                  <a:pt x="733009" y="128588"/>
                </a:lnTo>
                <a:lnTo>
                  <a:pt x="832279" y="166688"/>
                </a:lnTo>
                <a:lnTo>
                  <a:pt x="929961" y="208756"/>
                </a:lnTo>
                <a:lnTo>
                  <a:pt x="1024466" y="256381"/>
                </a:lnTo>
                <a:lnTo>
                  <a:pt x="1117382" y="309563"/>
                </a:lnTo>
                <a:lnTo>
                  <a:pt x="1207122" y="365919"/>
                </a:lnTo>
                <a:lnTo>
                  <a:pt x="1294480" y="427038"/>
                </a:lnTo>
                <a:lnTo>
                  <a:pt x="1379455" y="492919"/>
                </a:lnTo>
                <a:lnTo>
                  <a:pt x="1460459" y="564356"/>
                </a:lnTo>
                <a:lnTo>
                  <a:pt x="1539875" y="637381"/>
                </a:lnTo>
                <a:lnTo>
                  <a:pt x="549815" y="1626932"/>
                </a:lnTo>
                <a:lnTo>
                  <a:pt x="271593" y="1497163"/>
                </a:lnTo>
                <a:lnTo>
                  <a:pt x="0" y="1382474"/>
                </a:lnTo>
                <a:close/>
              </a:path>
            </a:pathLst>
          </a:custGeom>
          <a:solidFill>
            <a:srgbClr val="EC6E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020301" y="1516000"/>
            <a:ext cx="1625926" cy="1538288"/>
          </a:xfrm>
          <a:custGeom>
            <a:avLst/>
            <a:gdLst>
              <a:gd name="connsiteX0" fmla="*/ 988545 w 1625926"/>
              <a:gd name="connsiteY0" fmla="*/ 0 h 1538288"/>
              <a:gd name="connsiteX1" fmla="*/ 1063157 w 1625926"/>
              <a:gd name="connsiteY1" fmla="*/ 79334 h 1538288"/>
              <a:gd name="connsiteX2" fmla="*/ 1133801 w 1625926"/>
              <a:gd name="connsiteY2" fmla="*/ 160255 h 1538288"/>
              <a:gd name="connsiteX3" fmla="*/ 1198889 w 1625926"/>
              <a:gd name="connsiteY3" fmla="*/ 245142 h 1538288"/>
              <a:gd name="connsiteX4" fmla="*/ 1260007 w 1625926"/>
              <a:gd name="connsiteY4" fmla="*/ 332410 h 1538288"/>
              <a:gd name="connsiteX5" fmla="*/ 1316364 w 1625926"/>
              <a:gd name="connsiteY5" fmla="*/ 422057 h 1538288"/>
              <a:gd name="connsiteX6" fmla="*/ 1369545 w 1625926"/>
              <a:gd name="connsiteY6" fmla="*/ 514878 h 1538288"/>
              <a:gd name="connsiteX7" fmla="*/ 1417170 w 1625926"/>
              <a:gd name="connsiteY7" fmla="*/ 609286 h 1538288"/>
              <a:gd name="connsiteX8" fmla="*/ 1460032 w 1625926"/>
              <a:gd name="connsiteY8" fmla="*/ 706867 h 1538288"/>
              <a:gd name="connsiteX9" fmla="*/ 1498132 w 1625926"/>
              <a:gd name="connsiteY9" fmla="*/ 806035 h 1538288"/>
              <a:gd name="connsiteX10" fmla="*/ 1531470 w 1625926"/>
              <a:gd name="connsiteY10" fmla="*/ 906789 h 1538288"/>
              <a:gd name="connsiteX11" fmla="*/ 1560045 w 1625926"/>
              <a:gd name="connsiteY11" fmla="*/ 1008336 h 1538288"/>
              <a:gd name="connsiteX12" fmla="*/ 1583064 w 1625926"/>
              <a:gd name="connsiteY12" fmla="*/ 1112264 h 1538288"/>
              <a:gd name="connsiteX13" fmla="*/ 1601320 w 1625926"/>
              <a:gd name="connsiteY13" fmla="*/ 1216985 h 1538288"/>
              <a:gd name="connsiteX14" fmla="*/ 1614814 w 1625926"/>
              <a:gd name="connsiteY14" fmla="*/ 1324086 h 1538288"/>
              <a:gd name="connsiteX15" fmla="*/ 1622751 w 1625926"/>
              <a:gd name="connsiteY15" fmla="*/ 1430394 h 1538288"/>
              <a:gd name="connsiteX16" fmla="*/ 1625926 w 1625926"/>
              <a:gd name="connsiteY16" fmla="*/ 1538288 h 1538288"/>
              <a:gd name="connsiteX17" fmla="*/ 215029 w 1625926"/>
              <a:gd name="connsiteY17" fmla="*/ 1538288 h 1538288"/>
              <a:gd name="connsiteX18" fmla="*/ 111704 w 1625926"/>
              <a:gd name="connsiteY18" fmla="*/ 1263033 h 1538288"/>
              <a:gd name="connsiteX19" fmla="*/ 0 w 1625926"/>
              <a:gd name="connsiteY19" fmla="*/ 988035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5926" h="1538288">
                <a:moveTo>
                  <a:pt x="988545" y="0"/>
                </a:moveTo>
                <a:lnTo>
                  <a:pt x="1063157" y="79334"/>
                </a:lnTo>
                <a:lnTo>
                  <a:pt x="1133801" y="160255"/>
                </a:lnTo>
                <a:lnTo>
                  <a:pt x="1198889" y="245142"/>
                </a:lnTo>
                <a:lnTo>
                  <a:pt x="1260007" y="332410"/>
                </a:lnTo>
                <a:lnTo>
                  <a:pt x="1316364" y="422057"/>
                </a:lnTo>
                <a:lnTo>
                  <a:pt x="1369545" y="514878"/>
                </a:lnTo>
                <a:lnTo>
                  <a:pt x="1417170" y="609286"/>
                </a:lnTo>
                <a:lnTo>
                  <a:pt x="1460032" y="706867"/>
                </a:lnTo>
                <a:lnTo>
                  <a:pt x="1498132" y="806035"/>
                </a:lnTo>
                <a:lnTo>
                  <a:pt x="1531470" y="906789"/>
                </a:lnTo>
                <a:lnTo>
                  <a:pt x="1560045" y="1008336"/>
                </a:lnTo>
                <a:lnTo>
                  <a:pt x="1583064" y="1112264"/>
                </a:lnTo>
                <a:lnTo>
                  <a:pt x="1601320" y="1216985"/>
                </a:lnTo>
                <a:lnTo>
                  <a:pt x="1614814" y="1324086"/>
                </a:lnTo>
                <a:lnTo>
                  <a:pt x="1622751" y="1430394"/>
                </a:lnTo>
                <a:lnTo>
                  <a:pt x="1625926" y="1538288"/>
                </a:lnTo>
                <a:lnTo>
                  <a:pt x="215029" y="1538288"/>
                </a:lnTo>
                <a:lnTo>
                  <a:pt x="111704" y="1263033"/>
                </a:lnTo>
                <a:lnTo>
                  <a:pt x="0" y="988035"/>
                </a:lnTo>
                <a:close/>
              </a:path>
            </a:pathLst>
          </a:custGeom>
          <a:solidFill>
            <a:srgbClr val="EA96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037356" y="3105087"/>
            <a:ext cx="1608871" cy="1536700"/>
          </a:xfrm>
          <a:custGeom>
            <a:avLst/>
            <a:gdLst>
              <a:gd name="connsiteX0" fmla="*/ 208118 w 1608871"/>
              <a:gd name="connsiteY0" fmla="*/ 0 h 1536700"/>
              <a:gd name="connsiteX1" fmla="*/ 1608871 w 1608871"/>
              <a:gd name="connsiteY1" fmla="*/ 0 h 1536700"/>
              <a:gd name="connsiteX2" fmla="*/ 1605696 w 1608871"/>
              <a:gd name="connsiteY2" fmla="*/ 107894 h 1536700"/>
              <a:gd name="connsiteX3" fmla="*/ 1597759 w 1608871"/>
              <a:gd name="connsiteY3" fmla="*/ 214202 h 1536700"/>
              <a:gd name="connsiteX4" fmla="*/ 1584265 w 1608871"/>
              <a:gd name="connsiteY4" fmla="*/ 321303 h 1536700"/>
              <a:gd name="connsiteX5" fmla="*/ 1566009 w 1608871"/>
              <a:gd name="connsiteY5" fmla="*/ 426024 h 1536700"/>
              <a:gd name="connsiteX6" fmla="*/ 1542990 w 1608871"/>
              <a:gd name="connsiteY6" fmla="*/ 529951 h 1536700"/>
              <a:gd name="connsiteX7" fmla="*/ 1514415 w 1608871"/>
              <a:gd name="connsiteY7" fmla="*/ 631499 h 1536700"/>
              <a:gd name="connsiteX8" fmla="*/ 1481077 w 1608871"/>
              <a:gd name="connsiteY8" fmla="*/ 732253 h 1536700"/>
              <a:gd name="connsiteX9" fmla="*/ 1442977 w 1608871"/>
              <a:gd name="connsiteY9" fmla="*/ 831421 h 1536700"/>
              <a:gd name="connsiteX10" fmla="*/ 1400115 w 1608871"/>
              <a:gd name="connsiteY10" fmla="*/ 929002 h 1536700"/>
              <a:gd name="connsiteX11" fmla="*/ 1352490 w 1608871"/>
              <a:gd name="connsiteY11" fmla="*/ 1023409 h 1536700"/>
              <a:gd name="connsiteX12" fmla="*/ 1299309 w 1608871"/>
              <a:gd name="connsiteY12" fmla="*/ 1116230 h 1536700"/>
              <a:gd name="connsiteX13" fmla="*/ 1242952 w 1608871"/>
              <a:gd name="connsiteY13" fmla="*/ 1205877 h 1536700"/>
              <a:gd name="connsiteX14" fmla="*/ 1181834 w 1608871"/>
              <a:gd name="connsiteY14" fmla="*/ 1293145 h 1536700"/>
              <a:gd name="connsiteX15" fmla="*/ 1116746 w 1608871"/>
              <a:gd name="connsiteY15" fmla="*/ 1378032 h 1536700"/>
              <a:gd name="connsiteX16" fmla="*/ 1046102 w 1608871"/>
              <a:gd name="connsiteY16" fmla="*/ 1458953 h 1536700"/>
              <a:gd name="connsiteX17" fmla="*/ 971490 w 1608871"/>
              <a:gd name="connsiteY17" fmla="*/ 1536700 h 1536700"/>
              <a:gd name="connsiteX18" fmla="*/ 0 w 1608871"/>
              <a:gd name="connsiteY18" fmla="*/ 566714 h 1536700"/>
              <a:gd name="connsiteX19" fmla="*/ 100027 w 1608871"/>
              <a:gd name="connsiteY19" fmla="*/ 3024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08871" h="1536700">
                <a:moveTo>
                  <a:pt x="208118" y="0"/>
                </a:moveTo>
                <a:lnTo>
                  <a:pt x="1608871" y="0"/>
                </a:lnTo>
                <a:lnTo>
                  <a:pt x="1605696" y="107894"/>
                </a:lnTo>
                <a:lnTo>
                  <a:pt x="1597759" y="214202"/>
                </a:lnTo>
                <a:lnTo>
                  <a:pt x="1584265" y="321303"/>
                </a:lnTo>
                <a:lnTo>
                  <a:pt x="1566009" y="426024"/>
                </a:lnTo>
                <a:lnTo>
                  <a:pt x="1542990" y="529951"/>
                </a:lnTo>
                <a:lnTo>
                  <a:pt x="1514415" y="631499"/>
                </a:lnTo>
                <a:lnTo>
                  <a:pt x="1481077" y="732253"/>
                </a:lnTo>
                <a:lnTo>
                  <a:pt x="1442977" y="831421"/>
                </a:lnTo>
                <a:lnTo>
                  <a:pt x="1400115" y="929002"/>
                </a:lnTo>
                <a:lnTo>
                  <a:pt x="1352490" y="1023409"/>
                </a:lnTo>
                <a:lnTo>
                  <a:pt x="1299309" y="1116230"/>
                </a:lnTo>
                <a:lnTo>
                  <a:pt x="1242952" y="1205877"/>
                </a:lnTo>
                <a:lnTo>
                  <a:pt x="1181834" y="1293145"/>
                </a:lnTo>
                <a:lnTo>
                  <a:pt x="1116746" y="1378032"/>
                </a:lnTo>
                <a:lnTo>
                  <a:pt x="1046102" y="1458953"/>
                </a:lnTo>
                <a:lnTo>
                  <a:pt x="971490" y="1536700"/>
                </a:lnTo>
                <a:lnTo>
                  <a:pt x="0" y="566714"/>
                </a:lnTo>
                <a:lnTo>
                  <a:pt x="100027" y="302400"/>
                </a:lnTo>
                <a:close/>
              </a:path>
            </a:pathLst>
          </a:custGeom>
          <a:solidFill>
            <a:srgbClr val="F4CF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434839" y="3711918"/>
            <a:ext cx="1539875" cy="1604557"/>
          </a:xfrm>
          <a:custGeom>
            <a:avLst/>
            <a:gdLst>
              <a:gd name="connsiteX0" fmla="*/ 572201 w 1539875"/>
              <a:gd name="connsiteY0" fmla="*/ 0 h 1604557"/>
              <a:gd name="connsiteX1" fmla="*/ 1539875 w 1539875"/>
              <a:gd name="connsiteY1" fmla="*/ 967176 h 1604557"/>
              <a:gd name="connsiteX2" fmla="*/ 1460459 w 1539875"/>
              <a:gd name="connsiteY2" fmla="*/ 1040201 h 1604557"/>
              <a:gd name="connsiteX3" fmla="*/ 1379455 w 1539875"/>
              <a:gd name="connsiteY3" fmla="*/ 1110845 h 1604557"/>
              <a:gd name="connsiteX4" fmla="*/ 1294480 w 1539875"/>
              <a:gd name="connsiteY4" fmla="*/ 1177520 h 1604557"/>
              <a:gd name="connsiteX5" fmla="*/ 1207122 w 1539875"/>
              <a:gd name="connsiteY5" fmla="*/ 1238638 h 1604557"/>
              <a:gd name="connsiteX6" fmla="*/ 1117382 w 1539875"/>
              <a:gd name="connsiteY6" fmla="*/ 1294995 h 1604557"/>
              <a:gd name="connsiteX7" fmla="*/ 1024466 w 1539875"/>
              <a:gd name="connsiteY7" fmla="*/ 1348176 h 1604557"/>
              <a:gd name="connsiteX8" fmla="*/ 929961 w 1539875"/>
              <a:gd name="connsiteY8" fmla="*/ 1395801 h 1604557"/>
              <a:gd name="connsiteX9" fmla="*/ 832279 w 1539875"/>
              <a:gd name="connsiteY9" fmla="*/ 1437870 h 1604557"/>
              <a:gd name="connsiteX10" fmla="*/ 733009 w 1539875"/>
              <a:gd name="connsiteY10" fmla="*/ 1475970 h 1604557"/>
              <a:gd name="connsiteX11" fmla="*/ 632945 w 1539875"/>
              <a:gd name="connsiteY11" fmla="*/ 1510101 h 1604557"/>
              <a:gd name="connsiteX12" fmla="*/ 530499 w 1539875"/>
              <a:gd name="connsiteY12" fmla="*/ 1538676 h 1604557"/>
              <a:gd name="connsiteX13" fmla="*/ 426464 w 1539875"/>
              <a:gd name="connsiteY13" fmla="*/ 1561695 h 1604557"/>
              <a:gd name="connsiteX14" fmla="*/ 321635 w 1539875"/>
              <a:gd name="connsiteY14" fmla="*/ 1579951 h 1604557"/>
              <a:gd name="connsiteX15" fmla="*/ 214423 w 1539875"/>
              <a:gd name="connsiteY15" fmla="*/ 1593445 h 1604557"/>
              <a:gd name="connsiteX16" fmla="*/ 108006 w 1539875"/>
              <a:gd name="connsiteY16" fmla="*/ 1601382 h 1604557"/>
              <a:gd name="connsiteX17" fmla="*/ 0 w 1539875"/>
              <a:gd name="connsiteY17" fmla="*/ 1604557 h 1604557"/>
              <a:gd name="connsiteX18" fmla="*/ 0 w 1539875"/>
              <a:gd name="connsiteY18" fmla="*/ 247158 h 1604557"/>
              <a:gd name="connsiteX19" fmla="*/ 271593 w 1539875"/>
              <a:gd name="connsiteY19" fmla="*/ 128925 h 160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04557">
                <a:moveTo>
                  <a:pt x="572201" y="0"/>
                </a:moveTo>
                <a:lnTo>
                  <a:pt x="1539875" y="967176"/>
                </a:lnTo>
                <a:lnTo>
                  <a:pt x="1460459" y="1040201"/>
                </a:lnTo>
                <a:lnTo>
                  <a:pt x="1379455" y="1110845"/>
                </a:lnTo>
                <a:lnTo>
                  <a:pt x="1294480" y="1177520"/>
                </a:lnTo>
                <a:lnTo>
                  <a:pt x="1207122" y="1238638"/>
                </a:lnTo>
                <a:lnTo>
                  <a:pt x="1117382" y="1294995"/>
                </a:lnTo>
                <a:lnTo>
                  <a:pt x="1024466" y="1348176"/>
                </a:lnTo>
                <a:lnTo>
                  <a:pt x="929961" y="1395801"/>
                </a:lnTo>
                <a:lnTo>
                  <a:pt x="832279" y="1437870"/>
                </a:lnTo>
                <a:lnTo>
                  <a:pt x="733009" y="1475970"/>
                </a:lnTo>
                <a:lnTo>
                  <a:pt x="632945" y="1510101"/>
                </a:lnTo>
                <a:lnTo>
                  <a:pt x="530499" y="1538676"/>
                </a:lnTo>
                <a:lnTo>
                  <a:pt x="426464" y="1561695"/>
                </a:lnTo>
                <a:lnTo>
                  <a:pt x="321635" y="1579951"/>
                </a:lnTo>
                <a:lnTo>
                  <a:pt x="214423" y="1593445"/>
                </a:lnTo>
                <a:lnTo>
                  <a:pt x="108006" y="1601382"/>
                </a:lnTo>
                <a:lnTo>
                  <a:pt x="0" y="1604557"/>
                </a:lnTo>
                <a:lnTo>
                  <a:pt x="0" y="247158"/>
                </a:lnTo>
                <a:lnTo>
                  <a:pt x="271593" y="128925"/>
                </a:lnTo>
                <a:close/>
              </a:path>
            </a:pathLst>
          </a:custGeom>
          <a:solidFill>
            <a:srgbClr val="74C1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845752" y="3705243"/>
            <a:ext cx="1538288" cy="1611232"/>
          </a:xfrm>
          <a:custGeom>
            <a:avLst/>
            <a:gdLst>
              <a:gd name="connsiteX0" fmla="*/ 973348 w 1538288"/>
              <a:gd name="connsiteY0" fmla="*/ 0 h 1611232"/>
              <a:gd name="connsiteX1" fmla="*/ 1266693 w 1538288"/>
              <a:gd name="connsiteY1" fmla="*/ 135600 h 1611232"/>
              <a:gd name="connsiteX2" fmla="*/ 1538288 w 1538288"/>
              <a:gd name="connsiteY2" fmla="*/ 252901 h 1611232"/>
              <a:gd name="connsiteX3" fmla="*/ 1538288 w 1538288"/>
              <a:gd name="connsiteY3" fmla="*/ 1611232 h 1611232"/>
              <a:gd name="connsiteX4" fmla="*/ 1430282 w 1538288"/>
              <a:gd name="connsiteY4" fmla="*/ 1608057 h 1611232"/>
              <a:gd name="connsiteX5" fmla="*/ 1323865 w 1538288"/>
              <a:gd name="connsiteY5" fmla="*/ 1600120 h 1611232"/>
              <a:gd name="connsiteX6" fmla="*/ 1216653 w 1538288"/>
              <a:gd name="connsiteY6" fmla="*/ 1586626 h 1611232"/>
              <a:gd name="connsiteX7" fmla="*/ 1111824 w 1538288"/>
              <a:gd name="connsiteY7" fmla="*/ 1568370 h 1611232"/>
              <a:gd name="connsiteX8" fmla="*/ 1007789 w 1538288"/>
              <a:gd name="connsiteY8" fmla="*/ 1545351 h 1611232"/>
              <a:gd name="connsiteX9" fmla="*/ 905343 w 1538288"/>
              <a:gd name="connsiteY9" fmla="*/ 1516776 h 1611232"/>
              <a:gd name="connsiteX10" fmla="*/ 805278 w 1538288"/>
              <a:gd name="connsiteY10" fmla="*/ 1482645 h 1611232"/>
              <a:gd name="connsiteX11" fmla="*/ 706008 w 1538288"/>
              <a:gd name="connsiteY11" fmla="*/ 1444545 h 1611232"/>
              <a:gd name="connsiteX12" fmla="*/ 608327 w 1538288"/>
              <a:gd name="connsiteY12" fmla="*/ 1402476 h 1611232"/>
              <a:gd name="connsiteX13" fmla="*/ 513822 w 1538288"/>
              <a:gd name="connsiteY13" fmla="*/ 1354851 h 1611232"/>
              <a:gd name="connsiteX14" fmla="*/ 420905 w 1538288"/>
              <a:gd name="connsiteY14" fmla="*/ 1301670 h 1611232"/>
              <a:gd name="connsiteX15" fmla="*/ 331165 w 1538288"/>
              <a:gd name="connsiteY15" fmla="*/ 1245313 h 1611232"/>
              <a:gd name="connsiteX16" fmla="*/ 243807 w 1538288"/>
              <a:gd name="connsiteY16" fmla="*/ 1184195 h 1611232"/>
              <a:gd name="connsiteX17" fmla="*/ 158832 w 1538288"/>
              <a:gd name="connsiteY17" fmla="*/ 1117520 h 1611232"/>
              <a:gd name="connsiteX18" fmla="*/ 77828 w 1538288"/>
              <a:gd name="connsiteY18" fmla="*/ 1046876 h 1611232"/>
              <a:gd name="connsiteX19" fmla="*/ 0 w 1538288"/>
              <a:gd name="connsiteY19" fmla="*/ 973851 h 16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11232">
                <a:moveTo>
                  <a:pt x="973348" y="0"/>
                </a:moveTo>
                <a:lnTo>
                  <a:pt x="1266693" y="135600"/>
                </a:lnTo>
                <a:lnTo>
                  <a:pt x="1538288" y="252901"/>
                </a:lnTo>
                <a:lnTo>
                  <a:pt x="1538288" y="1611232"/>
                </a:lnTo>
                <a:lnTo>
                  <a:pt x="1430282" y="1608057"/>
                </a:lnTo>
                <a:lnTo>
                  <a:pt x="1323865" y="1600120"/>
                </a:lnTo>
                <a:lnTo>
                  <a:pt x="1216653" y="1586626"/>
                </a:lnTo>
                <a:lnTo>
                  <a:pt x="1111824" y="1568370"/>
                </a:lnTo>
                <a:lnTo>
                  <a:pt x="1007789" y="1545351"/>
                </a:lnTo>
                <a:lnTo>
                  <a:pt x="905343" y="1516776"/>
                </a:lnTo>
                <a:lnTo>
                  <a:pt x="805278" y="1482645"/>
                </a:lnTo>
                <a:lnTo>
                  <a:pt x="706008" y="1444545"/>
                </a:lnTo>
                <a:lnTo>
                  <a:pt x="608327" y="1402476"/>
                </a:lnTo>
                <a:lnTo>
                  <a:pt x="513822" y="1354851"/>
                </a:lnTo>
                <a:lnTo>
                  <a:pt x="420905" y="1301670"/>
                </a:lnTo>
                <a:lnTo>
                  <a:pt x="331165" y="1245313"/>
                </a:lnTo>
                <a:lnTo>
                  <a:pt x="243807" y="1184195"/>
                </a:lnTo>
                <a:lnTo>
                  <a:pt x="158832" y="1117520"/>
                </a:lnTo>
                <a:lnTo>
                  <a:pt x="77828" y="1046876"/>
                </a:lnTo>
                <a:lnTo>
                  <a:pt x="0" y="973851"/>
                </a:lnTo>
                <a:close/>
              </a:path>
            </a:pathLst>
          </a:custGeom>
          <a:solidFill>
            <a:srgbClr val="5DC3A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172652" y="3105087"/>
            <a:ext cx="1614866" cy="1536700"/>
          </a:xfrm>
          <a:custGeom>
            <a:avLst/>
            <a:gdLst>
              <a:gd name="connsiteX0" fmla="*/ 0 w 1614866"/>
              <a:gd name="connsiteY0" fmla="*/ 0 h 1536700"/>
              <a:gd name="connsiteX1" fmla="*/ 1400959 w 1614866"/>
              <a:gd name="connsiteY1" fmla="*/ 0 h 1536700"/>
              <a:gd name="connsiteX2" fmla="*/ 1514221 w 1614866"/>
              <a:gd name="connsiteY2" fmla="*/ 302400 h 1536700"/>
              <a:gd name="connsiteX3" fmla="*/ 1614866 w 1614866"/>
              <a:gd name="connsiteY3" fmla="*/ 560728 h 1536700"/>
              <a:gd name="connsiteX4" fmla="*/ 637382 w 1614866"/>
              <a:gd name="connsiteY4" fmla="*/ 1536700 h 1536700"/>
              <a:gd name="connsiteX5" fmla="*/ 564357 w 1614866"/>
              <a:gd name="connsiteY5" fmla="*/ 1458953 h 1536700"/>
              <a:gd name="connsiteX6" fmla="*/ 493713 w 1614866"/>
              <a:gd name="connsiteY6" fmla="*/ 1378032 h 1536700"/>
              <a:gd name="connsiteX7" fmla="*/ 427038 w 1614866"/>
              <a:gd name="connsiteY7" fmla="*/ 1293145 h 1536700"/>
              <a:gd name="connsiteX8" fmla="*/ 365919 w 1614866"/>
              <a:gd name="connsiteY8" fmla="*/ 1205877 h 1536700"/>
              <a:gd name="connsiteX9" fmla="*/ 309563 w 1614866"/>
              <a:gd name="connsiteY9" fmla="*/ 1116230 h 1536700"/>
              <a:gd name="connsiteX10" fmla="*/ 257969 w 1614866"/>
              <a:gd name="connsiteY10" fmla="*/ 1023409 h 1536700"/>
              <a:gd name="connsiteX11" fmla="*/ 208756 w 1614866"/>
              <a:gd name="connsiteY11" fmla="*/ 929002 h 1536700"/>
              <a:gd name="connsiteX12" fmla="*/ 165894 w 1614866"/>
              <a:gd name="connsiteY12" fmla="*/ 831421 h 1536700"/>
              <a:gd name="connsiteX13" fmla="*/ 127794 w 1614866"/>
              <a:gd name="connsiteY13" fmla="*/ 732253 h 1536700"/>
              <a:gd name="connsiteX14" fmla="*/ 94456 w 1614866"/>
              <a:gd name="connsiteY14" fmla="*/ 631499 h 1536700"/>
              <a:gd name="connsiteX15" fmla="*/ 65881 w 1614866"/>
              <a:gd name="connsiteY15" fmla="*/ 529951 h 1536700"/>
              <a:gd name="connsiteX16" fmla="*/ 42863 w 1614866"/>
              <a:gd name="connsiteY16" fmla="*/ 426024 h 1536700"/>
              <a:gd name="connsiteX17" fmla="*/ 24606 w 1614866"/>
              <a:gd name="connsiteY17" fmla="*/ 321303 h 1536700"/>
              <a:gd name="connsiteX18" fmla="*/ 11113 w 1614866"/>
              <a:gd name="connsiteY18" fmla="*/ 214202 h 1536700"/>
              <a:gd name="connsiteX19" fmla="*/ 3175 w 1614866"/>
              <a:gd name="connsiteY19" fmla="*/ 107894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14866" h="1536700">
                <a:moveTo>
                  <a:pt x="0" y="0"/>
                </a:moveTo>
                <a:lnTo>
                  <a:pt x="1400959" y="0"/>
                </a:lnTo>
                <a:lnTo>
                  <a:pt x="1514221" y="302400"/>
                </a:lnTo>
                <a:lnTo>
                  <a:pt x="1614866" y="560728"/>
                </a:lnTo>
                <a:lnTo>
                  <a:pt x="637382" y="1536700"/>
                </a:lnTo>
                <a:lnTo>
                  <a:pt x="564357" y="1458953"/>
                </a:lnTo>
                <a:lnTo>
                  <a:pt x="493713" y="1378032"/>
                </a:lnTo>
                <a:lnTo>
                  <a:pt x="427038" y="1293145"/>
                </a:lnTo>
                <a:lnTo>
                  <a:pt x="365919" y="1205877"/>
                </a:lnTo>
                <a:lnTo>
                  <a:pt x="309563" y="1116230"/>
                </a:lnTo>
                <a:lnTo>
                  <a:pt x="257969" y="1023409"/>
                </a:lnTo>
                <a:lnTo>
                  <a:pt x="208756" y="929002"/>
                </a:lnTo>
                <a:lnTo>
                  <a:pt x="165894" y="831421"/>
                </a:lnTo>
                <a:lnTo>
                  <a:pt x="127794" y="732253"/>
                </a:lnTo>
                <a:lnTo>
                  <a:pt x="94456" y="631499"/>
                </a:lnTo>
                <a:lnTo>
                  <a:pt x="65881" y="529951"/>
                </a:lnTo>
                <a:lnTo>
                  <a:pt x="42863" y="426024"/>
                </a:lnTo>
                <a:lnTo>
                  <a:pt x="24606" y="321303"/>
                </a:lnTo>
                <a:lnTo>
                  <a:pt x="11113" y="214202"/>
                </a:lnTo>
                <a:lnTo>
                  <a:pt x="3175" y="107894"/>
                </a:lnTo>
                <a:close/>
              </a:path>
            </a:pathLst>
          </a:custGeom>
          <a:solidFill>
            <a:srgbClr val="5FAB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1172652" y="1516000"/>
            <a:ext cx="1624961" cy="1538288"/>
          </a:xfrm>
          <a:custGeom>
            <a:avLst/>
            <a:gdLst>
              <a:gd name="connsiteX0" fmla="*/ 637382 w 1624961"/>
              <a:gd name="connsiteY0" fmla="*/ 0 h 1538288"/>
              <a:gd name="connsiteX1" fmla="*/ 1624961 w 1624961"/>
              <a:gd name="connsiteY1" fmla="*/ 987070 h 1538288"/>
              <a:gd name="connsiteX2" fmla="*/ 1516910 w 1624961"/>
              <a:gd name="connsiteY2" fmla="*/ 1263033 h 1538288"/>
              <a:gd name="connsiteX3" fmla="*/ 1411227 w 1624961"/>
              <a:gd name="connsiteY3" fmla="*/ 1538288 h 1538288"/>
              <a:gd name="connsiteX4" fmla="*/ 0 w 1624961"/>
              <a:gd name="connsiteY4" fmla="*/ 1538288 h 1538288"/>
              <a:gd name="connsiteX5" fmla="*/ 3175 w 1624961"/>
              <a:gd name="connsiteY5" fmla="*/ 1430394 h 1538288"/>
              <a:gd name="connsiteX6" fmla="*/ 11113 w 1624961"/>
              <a:gd name="connsiteY6" fmla="*/ 1324086 h 1538288"/>
              <a:gd name="connsiteX7" fmla="*/ 24606 w 1624961"/>
              <a:gd name="connsiteY7" fmla="*/ 1216985 h 1538288"/>
              <a:gd name="connsiteX8" fmla="*/ 42863 w 1624961"/>
              <a:gd name="connsiteY8" fmla="*/ 1112264 h 1538288"/>
              <a:gd name="connsiteX9" fmla="*/ 65881 w 1624961"/>
              <a:gd name="connsiteY9" fmla="*/ 1008336 h 1538288"/>
              <a:gd name="connsiteX10" fmla="*/ 94456 w 1624961"/>
              <a:gd name="connsiteY10" fmla="*/ 906789 h 1538288"/>
              <a:gd name="connsiteX11" fmla="*/ 127794 w 1624961"/>
              <a:gd name="connsiteY11" fmla="*/ 806035 h 1538288"/>
              <a:gd name="connsiteX12" fmla="*/ 165894 w 1624961"/>
              <a:gd name="connsiteY12" fmla="*/ 706867 h 1538288"/>
              <a:gd name="connsiteX13" fmla="*/ 208756 w 1624961"/>
              <a:gd name="connsiteY13" fmla="*/ 609286 h 1538288"/>
              <a:gd name="connsiteX14" fmla="*/ 257969 w 1624961"/>
              <a:gd name="connsiteY14" fmla="*/ 514878 h 1538288"/>
              <a:gd name="connsiteX15" fmla="*/ 309563 w 1624961"/>
              <a:gd name="connsiteY15" fmla="*/ 422057 h 1538288"/>
              <a:gd name="connsiteX16" fmla="*/ 365919 w 1624961"/>
              <a:gd name="connsiteY16" fmla="*/ 332410 h 1538288"/>
              <a:gd name="connsiteX17" fmla="*/ 427038 w 1624961"/>
              <a:gd name="connsiteY17" fmla="*/ 245142 h 1538288"/>
              <a:gd name="connsiteX18" fmla="*/ 493713 w 1624961"/>
              <a:gd name="connsiteY18" fmla="*/ 160255 h 1538288"/>
              <a:gd name="connsiteX19" fmla="*/ 564357 w 1624961"/>
              <a:gd name="connsiteY19" fmla="*/ 79334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4961" h="1538288">
                <a:moveTo>
                  <a:pt x="637382" y="0"/>
                </a:moveTo>
                <a:lnTo>
                  <a:pt x="1624961" y="987070"/>
                </a:lnTo>
                <a:lnTo>
                  <a:pt x="1516910" y="1263033"/>
                </a:lnTo>
                <a:lnTo>
                  <a:pt x="1411227" y="1538288"/>
                </a:lnTo>
                <a:lnTo>
                  <a:pt x="0" y="1538288"/>
                </a:lnTo>
                <a:lnTo>
                  <a:pt x="3175" y="1430394"/>
                </a:lnTo>
                <a:lnTo>
                  <a:pt x="11113" y="1324086"/>
                </a:lnTo>
                <a:lnTo>
                  <a:pt x="24606" y="1216985"/>
                </a:lnTo>
                <a:lnTo>
                  <a:pt x="42863" y="1112264"/>
                </a:lnTo>
                <a:lnTo>
                  <a:pt x="65881" y="1008336"/>
                </a:lnTo>
                <a:lnTo>
                  <a:pt x="94456" y="906789"/>
                </a:lnTo>
                <a:lnTo>
                  <a:pt x="127794" y="806035"/>
                </a:lnTo>
                <a:lnTo>
                  <a:pt x="165894" y="706867"/>
                </a:lnTo>
                <a:lnTo>
                  <a:pt x="208756" y="609286"/>
                </a:lnTo>
                <a:lnTo>
                  <a:pt x="257969" y="514878"/>
                </a:lnTo>
                <a:lnTo>
                  <a:pt x="309563" y="422057"/>
                </a:lnTo>
                <a:lnTo>
                  <a:pt x="365919" y="332410"/>
                </a:lnTo>
                <a:lnTo>
                  <a:pt x="427038" y="245142"/>
                </a:lnTo>
                <a:lnTo>
                  <a:pt x="493713" y="160255"/>
                </a:lnTo>
                <a:lnTo>
                  <a:pt x="564357" y="79334"/>
                </a:lnTo>
                <a:close/>
              </a:path>
            </a:pathLst>
          </a:custGeom>
          <a:solidFill>
            <a:srgbClr val="AAB5B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845752" y="842900"/>
            <a:ext cx="1538288" cy="1627510"/>
          </a:xfrm>
          <a:custGeom>
            <a:avLst/>
            <a:gdLst>
              <a:gd name="connsiteX0" fmla="*/ 1538288 w 1538288"/>
              <a:gd name="connsiteY0" fmla="*/ 0 h 1627510"/>
              <a:gd name="connsiteX1" fmla="*/ 1538288 w 1538288"/>
              <a:gd name="connsiteY1" fmla="*/ 1383278 h 1627510"/>
              <a:gd name="connsiteX2" fmla="*/ 1264004 w 1538288"/>
              <a:gd name="connsiteY2" fmla="*/ 1497163 h 1627510"/>
              <a:gd name="connsiteX3" fmla="*/ 989618 w 1538288"/>
              <a:gd name="connsiteY3" fmla="*/ 1627510 h 1627510"/>
              <a:gd name="connsiteX4" fmla="*/ 0 w 1538288"/>
              <a:gd name="connsiteY4" fmla="*/ 637381 h 1627510"/>
              <a:gd name="connsiteX5" fmla="*/ 77828 w 1538288"/>
              <a:gd name="connsiteY5" fmla="*/ 564356 h 1627510"/>
              <a:gd name="connsiteX6" fmla="*/ 158832 w 1538288"/>
              <a:gd name="connsiteY6" fmla="*/ 492919 h 1627510"/>
              <a:gd name="connsiteX7" fmla="*/ 243807 w 1538288"/>
              <a:gd name="connsiteY7" fmla="*/ 427038 h 1627510"/>
              <a:gd name="connsiteX8" fmla="*/ 331165 w 1538288"/>
              <a:gd name="connsiteY8" fmla="*/ 365919 h 1627510"/>
              <a:gd name="connsiteX9" fmla="*/ 420905 w 1538288"/>
              <a:gd name="connsiteY9" fmla="*/ 309563 h 1627510"/>
              <a:gd name="connsiteX10" fmla="*/ 513822 w 1538288"/>
              <a:gd name="connsiteY10" fmla="*/ 256381 h 1627510"/>
              <a:gd name="connsiteX11" fmla="*/ 608327 w 1538288"/>
              <a:gd name="connsiteY11" fmla="*/ 208756 h 1627510"/>
              <a:gd name="connsiteX12" fmla="*/ 706008 w 1538288"/>
              <a:gd name="connsiteY12" fmla="*/ 166688 h 1627510"/>
              <a:gd name="connsiteX13" fmla="*/ 805278 w 1538288"/>
              <a:gd name="connsiteY13" fmla="*/ 128588 h 1627510"/>
              <a:gd name="connsiteX14" fmla="*/ 905343 w 1538288"/>
              <a:gd name="connsiteY14" fmla="*/ 94456 h 1627510"/>
              <a:gd name="connsiteX15" fmla="*/ 1007789 w 1538288"/>
              <a:gd name="connsiteY15" fmla="*/ 65881 h 1627510"/>
              <a:gd name="connsiteX16" fmla="*/ 1111824 w 1538288"/>
              <a:gd name="connsiteY16" fmla="*/ 42863 h 1627510"/>
              <a:gd name="connsiteX17" fmla="*/ 1216653 w 1538288"/>
              <a:gd name="connsiteY17" fmla="*/ 24606 h 1627510"/>
              <a:gd name="connsiteX18" fmla="*/ 1323865 w 1538288"/>
              <a:gd name="connsiteY18" fmla="*/ 11113 h 1627510"/>
              <a:gd name="connsiteX19" fmla="*/ 1430282 w 1538288"/>
              <a:gd name="connsiteY19" fmla="*/ 3175 h 162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27510">
                <a:moveTo>
                  <a:pt x="1538288" y="0"/>
                </a:moveTo>
                <a:lnTo>
                  <a:pt x="1538288" y="1383278"/>
                </a:lnTo>
                <a:lnTo>
                  <a:pt x="1264004" y="1497163"/>
                </a:lnTo>
                <a:lnTo>
                  <a:pt x="989618" y="1627510"/>
                </a:lnTo>
                <a:lnTo>
                  <a:pt x="0" y="637381"/>
                </a:lnTo>
                <a:lnTo>
                  <a:pt x="77828" y="564356"/>
                </a:lnTo>
                <a:lnTo>
                  <a:pt x="158832" y="492919"/>
                </a:lnTo>
                <a:lnTo>
                  <a:pt x="243807" y="427038"/>
                </a:lnTo>
                <a:lnTo>
                  <a:pt x="331165" y="365919"/>
                </a:lnTo>
                <a:lnTo>
                  <a:pt x="420905" y="309563"/>
                </a:lnTo>
                <a:lnTo>
                  <a:pt x="513822" y="256381"/>
                </a:lnTo>
                <a:lnTo>
                  <a:pt x="608327" y="208756"/>
                </a:lnTo>
                <a:lnTo>
                  <a:pt x="706008" y="166688"/>
                </a:lnTo>
                <a:lnTo>
                  <a:pt x="805278" y="128588"/>
                </a:lnTo>
                <a:lnTo>
                  <a:pt x="905343" y="94456"/>
                </a:lnTo>
                <a:lnTo>
                  <a:pt x="1007789" y="65881"/>
                </a:lnTo>
                <a:lnTo>
                  <a:pt x="1111824" y="42863"/>
                </a:lnTo>
                <a:lnTo>
                  <a:pt x="1216653" y="24606"/>
                </a:lnTo>
                <a:lnTo>
                  <a:pt x="1323865" y="11113"/>
                </a:lnTo>
                <a:lnTo>
                  <a:pt x="1430282" y="3175"/>
                </a:lnTo>
                <a:close/>
              </a:path>
            </a:pathLst>
          </a:custGeom>
          <a:solidFill>
            <a:srgbClr val="A47BB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09639" y="2646210"/>
            <a:ext cx="341752" cy="341752"/>
          </a:xfrm>
          <a:prstGeom prst="ellipse">
            <a:avLst/>
          </a:prstGeom>
          <a:solidFill>
            <a:srgbClr val="96511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2</a:t>
            </a:r>
          </a:p>
        </p:txBody>
      </p:sp>
      <p:sp>
        <p:nvSpPr>
          <p:cNvPr id="16" name="Oval 15"/>
          <p:cNvSpPr/>
          <p:nvPr/>
        </p:nvSpPr>
        <p:spPr>
          <a:xfrm>
            <a:off x="4500039" y="1319725"/>
            <a:ext cx="341752" cy="341752"/>
          </a:xfrm>
          <a:prstGeom prst="ellipse">
            <a:avLst/>
          </a:prstGeom>
          <a:solidFill>
            <a:srgbClr val="AF241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1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833264" y="4184388"/>
            <a:ext cx="341752" cy="341752"/>
          </a:xfrm>
          <a:prstGeom prst="ellipse">
            <a:avLst/>
          </a:prstGeom>
          <a:solidFill>
            <a:srgbClr val="B2920A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3</a:t>
            </a:r>
          </a:p>
        </p:txBody>
      </p:sp>
      <p:sp>
        <p:nvSpPr>
          <p:cNvPr id="18" name="Oval 17"/>
          <p:cNvSpPr/>
          <p:nvPr/>
        </p:nvSpPr>
        <p:spPr>
          <a:xfrm>
            <a:off x="3499735" y="4897728"/>
            <a:ext cx="341752" cy="341752"/>
          </a:xfrm>
          <a:prstGeom prst="ellipse">
            <a:avLst/>
          </a:prstGeom>
          <a:solidFill>
            <a:srgbClr val="2C623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4</a:t>
            </a:r>
          </a:p>
        </p:txBody>
      </p:sp>
      <p:sp>
        <p:nvSpPr>
          <p:cNvPr id="19" name="Oval 18"/>
          <p:cNvSpPr/>
          <p:nvPr/>
        </p:nvSpPr>
        <p:spPr>
          <a:xfrm>
            <a:off x="1998120" y="4495094"/>
            <a:ext cx="341752" cy="341752"/>
          </a:xfrm>
          <a:prstGeom prst="ellipse">
            <a:avLst/>
          </a:prstGeom>
          <a:solidFill>
            <a:srgbClr val="296D5E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5</a:t>
            </a:r>
          </a:p>
        </p:txBody>
      </p:sp>
      <p:sp>
        <p:nvSpPr>
          <p:cNvPr id="20" name="Oval 19"/>
          <p:cNvSpPr/>
          <p:nvPr/>
        </p:nvSpPr>
        <p:spPr>
          <a:xfrm>
            <a:off x="1250776" y="3162779"/>
            <a:ext cx="341752" cy="341752"/>
          </a:xfrm>
          <a:prstGeom prst="ellipse">
            <a:avLst/>
          </a:prstGeom>
          <a:solidFill>
            <a:srgbClr val="216A97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6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656368" y="1656366"/>
            <a:ext cx="341752" cy="34175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7</a:t>
            </a:r>
          </a:p>
        </p:txBody>
      </p:sp>
      <p:sp>
        <p:nvSpPr>
          <p:cNvPr id="22" name="Oval 21"/>
          <p:cNvSpPr/>
          <p:nvPr/>
        </p:nvSpPr>
        <p:spPr>
          <a:xfrm>
            <a:off x="2977391" y="895023"/>
            <a:ext cx="341752" cy="341752"/>
          </a:xfrm>
          <a:prstGeom prst="ellipse">
            <a:avLst/>
          </a:prstGeom>
          <a:solidFill>
            <a:srgbClr val="6F477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8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72045" y="1331739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 8</a:t>
            </a:r>
            <a:endParaRPr lang="en-US" b="1" dirty="0">
              <a:solidFill>
                <a:srgbClr val="6F477D"/>
              </a:solidFill>
              <a:latin typeface="Calibri Light" panose="020F03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2181" y="3376224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 3</a:t>
            </a:r>
            <a:endParaRPr lang="en-US" b="1" dirty="0">
              <a:solidFill>
                <a:srgbClr val="967B08"/>
              </a:solidFill>
              <a:latin typeface="Calibri Light" panose="020F03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53710" y="131861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ЖИЗНЬ</a:t>
            </a:r>
            <a:r>
              <a:rPr lang="en-US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 1</a:t>
            </a:r>
            <a:endParaRPr lang="en-US" b="1" dirty="0">
              <a:solidFill>
                <a:srgbClr val="AF2415"/>
              </a:solidFill>
              <a:latin typeface="Calibri Light" panose="020F03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33008" y="424076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 5</a:t>
            </a:r>
            <a:endParaRPr lang="en-US" b="1" dirty="0">
              <a:solidFill>
                <a:srgbClr val="296D5E"/>
              </a:solidFill>
              <a:latin typeface="Calibri Light" panose="020F03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43290" y="442542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 4</a:t>
            </a:r>
            <a:endParaRPr lang="en-US" b="1" dirty="0">
              <a:solidFill>
                <a:srgbClr val="2C623D"/>
              </a:solidFill>
              <a:latin typeface="Calibri Light" panose="020F03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49343" y="3504105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16A97"/>
                </a:solidFill>
                <a:latin typeface="Calibri Light" panose="020F0302020204030204" pitchFamily="34" charset="0"/>
              </a:rPr>
              <a:t>Рубрика 6</a:t>
            </a:r>
            <a:endParaRPr lang="en-US" b="1" dirty="0">
              <a:solidFill>
                <a:srgbClr val="216A97"/>
              </a:solidFill>
              <a:latin typeface="Calibri Light" panose="020F03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34848" y="232869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Р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убрика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 7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04776" y="232885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 2</a:t>
            </a:r>
            <a:endParaRPr lang="en-US" b="1" dirty="0">
              <a:solidFill>
                <a:srgbClr val="965112"/>
              </a:solidFill>
              <a:latin typeface="Calibri Light" panose="020F0302020204030204" pitchFamily="34" charset="0"/>
            </a:endParaRPr>
          </a:p>
        </p:txBody>
      </p:sp>
      <p:sp>
        <p:nvSpPr>
          <p:cNvPr id="33" name="Rectangle 38"/>
          <p:cNvSpPr/>
          <p:nvPr/>
        </p:nvSpPr>
        <p:spPr>
          <a:xfrm>
            <a:off x="6151431" y="809778"/>
            <a:ext cx="216024" cy="533600"/>
          </a:xfrm>
          <a:prstGeom prst="rect">
            <a:avLst/>
          </a:prstGeom>
          <a:solidFill>
            <a:srgbClr val="EC6E6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4" name="Rectangle 39"/>
          <p:cNvSpPr/>
          <p:nvPr/>
        </p:nvSpPr>
        <p:spPr>
          <a:xfrm>
            <a:off x="6530134" y="813858"/>
            <a:ext cx="4598114" cy="533600"/>
          </a:xfrm>
          <a:prstGeom prst="rect">
            <a:avLst/>
          </a:prstGeom>
          <a:solidFill>
            <a:srgbClr val="EC6E62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«ПРО ЖИЗНЬ»</a:t>
            </a:r>
            <a:endParaRPr lang="en-US" sz="2800" cap="small" dirty="0">
              <a:solidFill>
                <a:schemeClr val="bg1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35" name="Oval 40"/>
          <p:cNvSpPr/>
          <p:nvPr/>
        </p:nvSpPr>
        <p:spPr>
          <a:xfrm>
            <a:off x="6088567" y="757224"/>
            <a:ext cx="341752" cy="341752"/>
          </a:xfrm>
          <a:prstGeom prst="ellipse">
            <a:avLst/>
          </a:prstGeom>
          <a:solidFill>
            <a:srgbClr val="AF241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1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="" xmlns:a16="http://schemas.microsoft.com/office/drawing/2014/main" id="{B34D7533-4EFF-4A17-8029-1201D1F4BE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5413">
            <a:off x="5518570" y="2950396"/>
            <a:ext cx="2829619" cy="1376224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="" xmlns:a16="http://schemas.microsoft.com/office/drawing/2014/main" id="{872D219F-62CF-4A2D-805E-36C1C119EB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533" y="4602616"/>
            <a:ext cx="2687974" cy="2060332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="" xmlns:a16="http://schemas.microsoft.com/office/drawing/2014/main" id="{AF46739C-676B-46EC-8526-9E86C31EA5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425" y="3584502"/>
            <a:ext cx="1886481" cy="1541524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5C2BCFC7-7789-47A7-AF66-85408E3069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354" y="3688771"/>
            <a:ext cx="1879988" cy="1357116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B4C16046-BCEC-4512-BF74-5993B8A4FC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2936">
            <a:off x="7070275" y="1441909"/>
            <a:ext cx="2313696" cy="1686468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767386E6-0033-4A4D-91B5-63F16099E6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8872">
            <a:off x="9989601" y="1548805"/>
            <a:ext cx="1820130" cy="182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684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195" y="1998118"/>
            <a:ext cx="3606362" cy="36063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6"/>
          <p:cNvSpPr>
            <a:spLocks/>
          </p:cNvSpPr>
          <p:nvPr/>
        </p:nvSpPr>
        <p:spPr bwMode="auto">
          <a:xfrm>
            <a:off x="3434839" y="842900"/>
            <a:ext cx="1539875" cy="1626932"/>
          </a:xfrm>
          <a:custGeom>
            <a:avLst/>
            <a:gdLst>
              <a:gd name="connsiteX0" fmla="*/ 0 w 1539875"/>
              <a:gd name="connsiteY0" fmla="*/ 0 h 1626932"/>
              <a:gd name="connsiteX1" fmla="*/ 108006 w 1539875"/>
              <a:gd name="connsiteY1" fmla="*/ 3175 h 1626932"/>
              <a:gd name="connsiteX2" fmla="*/ 214423 w 1539875"/>
              <a:gd name="connsiteY2" fmla="*/ 11113 h 1626932"/>
              <a:gd name="connsiteX3" fmla="*/ 321635 w 1539875"/>
              <a:gd name="connsiteY3" fmla="*/ 24606 h 1626932"/>
              <a:gd name="connsiteX4" fmla="*/ 426464 w 1539875"/>
              <a:gd name="connsiteY4" fmla="*/ 42863 h 1626932"/>
              <a:gd name="connsiteX5" fmla="*/ 530499 w 1539875"/>
              <a:gd name="connsiteY5" fmla="*/ 65881 h 1626932"/>
              <a:gd name="connsiteX6" fmla="*/ 632945 w 1539875"/>
              <a:gd name="connsiteY6" fmla="*/ 94456 h 1626932"/>
              <a:gd name="connsiteX7" fmla="*/ 733009 w 1539875"/>
              <a:gd name="connsiteY7" fmla="*/ 128588 h 1626932"/>
              <a:gd name="connsiteX8" fmla="*/ 832279 w 1539875"/>
              <a:gd name="connsiteY8" fmla="*/ 166688 h 1626932"/>
              <a:gd name="connsiteX9" fmla="*/ 929961 w 1539875"/>
              <a:gd name="connsiteY9" fmla="*/ 208756 h 1626932"/>
              <a:gd name="connsiteX10" fmla="*/ 1024466 w 1539875"/>
              <a:gd name="connsiteY10" fmla="*/ 256381 h 1626932"/>
              <a:gd name="connsiteX11" fmla="*/ 1117382 w 1539875"/>
              <a:gd name="connsiteY11" fmla="*/ 309563 h 1626932"/>
              <a:gd name="connsiteX12" fmla="*/ 1207122 w 1539875"/>
              <a:gd name="connsiteY12" fmla="*/ 365919 h 1626932"/>
              <a:gd name="connsiteX13" fmla="*/ 1294480 w 1539875"/>
              <a:gd name="connsiteY13" fmla="*/ 427038 h 1626932"/>
              <a:gd name="connsiteX14" fmla="*/ 1379455 w 1539875"/>
              <a:gd name="connsiteY14" fmla="*/ 492919 h 1626932"/>
              <a:gd name="connsiteX15" fmla="*/ 1460459 w 1539875"/>
              <a:gd name="connsiteY15" fmla="*/ 564356 h 1626932"/>
              <a:gd name="connsiteX16" fmla="*/ 1539875 w 1539875"/>
              <a:gd name="connsiteY16" fmla="*/ 637381 h 1626932"/>
              <a:gd name="connsiteX17" fmla="*/ 549815 w 1539875"/>
              <a:gd name="connsiteY17" fmla="*/ 1626932 h 1626932"/>
              <a:gd name="connsiteX18" fmla="*/ 271593 w 1539875"/>
              <a:gd name="connsiteY18" fmla="*/ 1497163 h 1626932"/>
              <a:gd name="connsiteX19" fmla="*/ 0 w 1539875"/>
              <a:gd name="connsiteY19" fmla="*/ 1382474 h 162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26932">
                <a:moveTo>
                  <a:pt x="0" y="0"/>
                </a:moveTo>
                <a:lnTo>
                  <a:pt x="108006" y="3175"/>
                </a:lnTo>
                <a:lnTo>
                  <a:pt x="214423" y="11113"/>
                </a:lnTo>
                <a:lnTo>
                  <a:pt x="321635" y="24606"/>
                </a:lnTo>
                <a:lnTo>
                  <a:pt x="426464" y="42863"/>
                </a:lnTo>
                <a:lnTo>
                  <a:pt x="530499" y="65881"/>
                </a:lnTo>
                <a:lnTo>
                  <a:pt x="632945" y="94456"/>
                </a:lnTo>
                <a:lnTo>
                  <a:pt x="733009" y="128588"/>
                </a:lnTo>
                <a:lnTo>
                  <a:pt x="832279" y="166688"/>
                </a:lnTo>
                <a:lnTo>
                  <a:pt x="929961" y="208756"/>
                </a:lnTo>
                <a:lnTo>
                  <a:pt x="1024466" y="256381"/>
                </a:lnTo>
                <a:lnTo>
                  <a:pt x="1117382" y="309563"/>
                </a:lnTo>
                <a:lnTo>
                  <a:pt x="1207122" y="365919"/>
                </a:lnTo>
                <a:lnTo>
                  <a:pt x="1294480" y="427038"/>
                </a:lnTo>
                <a:lnTo>
                  <a:pt x="1379455" y="492919"/>
                </a:lnTo>
                <a:lnTo>
                  <a:pt x="1460459" y="564356"/>
                </a:lnTo>
                <a:lnTo>
                  <a:pt x="1539875" y="637381"/>
                </a:lnTo>
                <a:lnTo>
                  <a:pt x="549815" y="1626932"/>
                </a:lnTo>
                <a:lnTo>
                  <a:pt x="271593" y="1497163"/>
                </a:lnTo>
                <a:lnTo>
                  <a:pt x="0" y="1382474"/>
                </a:lnTo>
                <a:close/>
              </a:path>
            </a:pathLst>
          </a:custGeom>
          <a:solidFill>
            <a:srgbClr val="EC6E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020301" y="1516000"/>
            <a:ext cx="1625926" cy="1538288"/>
          </a:xfrm>
          <a:custGeom>
            <a:avLst/>
            <a:gdLst>
              <a:gd name="connsiteX0" fmla="*/ 988545 w 1625926"/>
              <a:gd name="connsiteY0" fmla="*/ 0 h 1538288"/>
              <a:gd name="connsiteX1" fmla="*/ 1063157 w 1625926"/>
              <a:gd name="connsiteY1" fmla="*/ 79334 h 1538288"/>
              <a:gd name="connsiteX2" fmla="*/ 1133801 w 1625926"/>
              <a:gd name="connsiteY2" fmla="*/ 160255 h 1538288"/>
              <a:gd name="connsiteX3" fmla="*/ 1198889 w 1625926"/>
              <a:gd name="connsiteY3" fmla="*/ 245142 h 1538288"/>
              <a:gd name="connsiteX4" fmla="*/ 1260007 w 1625926"/>
              <a:gd name="connsiteY4" fmla="*/ 332410 h 1538288"/>
              <a:gd name="connsiteX5" fmla="*/ 1316364 w 1625926"/>
              <a:gd name="connsiteY5" fmla="*/ 422057 h 1538288"/>
              <a:gd name="connsiteX6" fmla="*/ 1369545 w 1625926"/>
              <a:gd name="connsiteY6" fmla="*/ 514878 h 1538288"/>
              <a:gd name="connsiteX7" fmla="*/ 1417170 w 1625926"/>
              <a:gd name="connsiteY7" fmla="*/ 609286 h 1538288"/>
              <a:gd name="connsiteX8" fmla="*/ 1460032 w 1625926"/>
              <a:gd name="connsiteY8" fmla="*/ 706867 h 1538288"/>
              <a:gd name="connsiteX9" fmla="*/ 1498132 w 1625926"/>
              <a:gd name="connsiteY9" fmla="*/ 806035 h 1538288"/>
              <a:gd name="connsiteX10" fmla="*/ 1531470 w 1625926"/>
              <a:gd name="connsiteY10" fmla="*/ 906789 h 1538288"/>
              <a:gd name="connsiteX11" fmla="*/ 1560045 w 1625926"/>
              <a:gd name="connsiteY11" fmla="*/ 1008336 h 1538288"/>
              <a:gd name="connsiteX12" fmla="*/ 1583064 w 1625926"/>
              <a:gd name="connsiteY12" fmla="*/ 1112264 h 1538288"/>
              <a:gd name="connsiteX13" fmla="*/ 1601320 w 1625926"/>
              <a:gd name="connsiteY13" fmla="*/ 1216985 h 1538288"/>
              <a:gd name="connsiteX14" fmla="*/ 1614814 w 1625926"/>
              <a:gd name="connsiteY14" fmla="*/ 1324086 h 1538288"/>
              <a:gd name="connsiteX15" fmla="*/ 1622751 w 1625926"/>
              <a:gd name="connsiteY15" fmla="*/ 1430394 h 1538288"/>
              <a:gd name="connsiteX16" fmla="*/ 1625926 w 1625926"/>
              <a:gd name="connsiteY16" fmla="*/ 1538288 h 1538288"/>
              <a:gd name="connsiteX17" fmla="*/ 215029 w 1625926"/>
              <a:gd name="connsiteY17" fmla="*/ 1538288 h 1538288"/>
              <a:gd name="connsiteX18" fmla="*/ 111704 w 1625926"/>
              <a:gd name="connsiteY18" fmla="*/ 1263033 h 1538288"/>
              <a:gd name="connsiteX19" fmla="*/ 0 w 1625926"/>
              <a:gd name="connsiteY19" fmla="*/ 988035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5926" h="1538288">
                <a:moveTo>
                  <a:pt x="988545" y="0"/>
                </a:moveTo>
                <a:lnTo>
                  <a:pt x="1063157" y="79334"/>
                </a:lnTo>
                <a:lnTo>
                  <a:pt x="1133801" y="160255"/>
                </a:lnTo>
                <a:lnTo>
                  <a:pt x="1198889" y="245142"/>
                </a:lnTo>
                <a:lnTo>
                  <a:pt x="1260007" y="332410"/>
                </a:lnTo>
                <a:lnTo>
                  <a:pt x="1316364" y="422057"/>
                </a:lnTo>
                <a:lnTo>
                  <a:pt x="1369545" y="514878"/>
                </a:lnTo>
                <a:lnTo>
                  <a:pt x="1417170" y="609286"/>
                </a:lnTo>
                <a:lnTo>
                  <a:pt x="1460032" y="706867"/>
                </a:lnTo>
                <a:lnTo>
                  <a:pt x="1498132" y="806035"/>
                </a:lnTo>
                <a:lnTo>
                  <a:pt x="1531470" y="906789"/>
                </a:lnTo>
                <a:lnTo>
                  <a:pt x="1560045" y="1008336"/>
                </a:lnTo>
                <a:lnTo>
                  <a:pt x="1583064" y="1112264"/>
                </a:lnTo>
                <a:lnTo>
                  <a:pt x="1601320" y="1216985"/>
                </a:lnTo>
                <a:lnTo>
                  <a:pt x="1614814" y="1324086"/>
                </a:lnTo>
                <a:lnTo>
                  <a:pt x="1622751" y="1430394"/>
                </a:lnTo>
                <a:lnTo>
                  <a:pt x="1625926" y="1538288"/>
                </a:lnTo>
                <a:lnTo>
                  <a:pt x="215029" y="1538288"/>
                </a:lnTo>
                <a:lnTo>
                  <a:pt x="111704" y="1263033"/>
                </a:lnTo>
                <a:lnTo>
                  <a:pt x="0" y="988035"/>
                </a:lnTo>
                <a:close/>
              </a:path>
            </a:pathLst>
          </a:custGeom>
          <a:solidFill>
            <a:srgbClr val="EA96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4037356" y="3105087"/>
            <a:ext cx="1608871" cy="1536700"/>
          </a:xfrm>
          <a:custGeom>
            <a:avLst/>
            <a:gdLst>
              <a:gd name="connsiteX0" fmla="*/ 208118 w 1608871"/>
              <a:gd name="connsiteY0" fmla="*/ 0 h 1536700"/>
              <a:gd name="connsiteX1" fmla="*/ 1608871 w 1608871"/>
              <a:gd name="connsiteY1" fmla="*/ 0 h 1536700"/>
              <a:gd name="connsiteX2" fmla="*/ 1605696 w 1608871"/>
              <a:gd name="connsiteY2" fmla="*/ 107894 h 1536700"/>
              <a:gd name="connsiteX3" fmla="*/ 1597759 w 1608871"/>
              <a:gd name="connsiteY3" fmla="*/ 214202 h 1536700"/>
              <a:gd name="connsiteX4" fmla="*/ 1584265 w 1608871"/>
              <a:gd name="connsiteY4" fmla="*/ 321303 h 1536700"/>
              <a:gd name="connsiteX5" fmla="*/ 1566009 w 1608871"/>
              <a:gd name="connsiteY5" fmla="*/ 426024 h 1536700"/>
              <a:gd name="connsiteX6" fmla="*/ 1542990 w 1608871"/>
              <a:gd name="connsiteY6" fmla="*/ 529951 h 1536700"/>
              <a:gd name="connsiteX7" fmla="*/ 1514415 w 1608871"/>
              <a:gd name="connsiteY7" fmla="*/ 631499 h 1536700"/>
              <a:gd name="connsiteX8" fmla="*/ 1481077 w 1608871"/>
              <a:gd name="connsiteY8" fmla="*/ 732253 h 1536700"/>
              <a:gd name="connsiteX9" fmla="*/ 1442977 w 1608871"/>
              <a:gd name="connsiteY9" fmla="*/ 831421 h 1536700"/>
              <a:gd name="connsiteX10" fmla="*/ 1400115 w 1608871"/>
              <a:gd name="connsiteY10" fmla="*/ 929002 h 1536700"/>
              <a:gd name="connsiteX11" fmla="*/ 1352490 w 1608871"/>
              <a:gd name="connsiteY11" fmla="*/ 1023409 h 1536700"/>
              <a:gd name="connsiteX12" fmla="*/ 1299309 w 1608871"/>
              <a:gd name="connsiteY12" fmla="*/ 1116230 h 1536700"/>
              <a:gd name="connsiteX13" fmla="*/ 1242952 w 1608871"/>
              <a:gd name="connsiteY13" fmla="*/ 1205877 h 1536700"/>
              <a:gd name="connsiteX14" fmla="*/ 1181834 w 1608871"/>
              <a:gd name="connsiteY14" fmla="*/ 1293145 h 1536700"/>
              <a:gd name="connsiteX15" fmla="*/ 1116746 w 1608871"/>
              <a:gd name="connsiteY15" fmla="*/ 1378032 h 1536700"/>
              <a:gd name="connsiteX16" fmla="*/ 1046102 w 1608871"/>
              <a:gd name="connsiteY16" fmla="*/ 1458953 h 1536700"/>
              <a:gd name="connsiteX17" fmla="*/ 971490 w 1608871"/>
              <a:gd name="connsiteY17" fmla="*/ 1536700 h 1536700"/>
              <a:gd name="connsiteX18" fmla="*/ 0 w 1608871"/>
              <a:gd name="connsiteY18" fmla="*/ 566714 h 1536700"/>
              <a:gd name="connsiteX19" fmla="*/ 100027 w 1608871"/>
              <a:gd name="connsiteY19" fmla="*/ 3024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08871" h="1536700">
                <a:moveTo>
                  <a:pt x="208118" y="0"/>
                </a:moveTo>
                <a:lnTo>
                  <a:pt x="1608871" y="0"/>
                </a:lnTo>
                <a:lnTo>
                  <a:pt x="1605696" y="107894"/>
                </a:lnTo>
                <a:lnTo>
                  <a:pt x="1597759" y="214202"/>
                </a:lnTo>
                <a:lnTo>
                  <a:pt x="1584265" y="321303"/>
                </a:lnTo>
                <a:lnTo>
                  <a:pt x="1566009" y="426024"/>
                </a:lnTo>
                <a:lnTo>
                  <a:pt x="1542990" y="529951"/>
                </a:lnTo>
                <a:lnTo>
                  <a:pt x="1514415" y="631499"/>
                </a:lnTo>
                <a:lnTo>
                  <a:pt x="1481077" y="732253"/>
                </a:lnTo>
                <a:lnTo>
                  <a:pt x="1442977" y="831421"/>
                </a:lnTo>
                <a:lnTo>
                  <a:pt x="1400115" y="929002"/>
                </a:lnTo>
                <a:lnTo>
                  <a:pt x="1352490" y="1023409"/>
                </a:lnTo>
                <a:lnTo>
                  <a:pt x="1299309" y="1116230"/>
                </a:lnTo>
                <a:lnTo>
                  <a:pt x="1242952" y="1205877"/>
                </a:lnTo>
                <a:lnTo>
                  <a:pt x="1181834" y="1293145"/>
                </a:lnTo>
                <a:lnTo>
                  <a:pt x="1116746" y="1378032"/>
                </a:lnTo>
                <a:lnTo>
                  <a:pt x="1046102" y="1458953"/>
                </a:lnTo>
                <a:lnTo>
                  <a:pt x="971490" y="1536700"/>
                </a:lnTo>
                <a:lnTo>
                  <a:pt x="0" y="566714"/>
                </a:lnTo>
                <a:lnTo>
                  <a:pt x="100027" y="302400"/>
                </a:lnTo>
                <a:close/>
              </a:path>
            </a:pathLst>
          </a:custGeom>
          <a:solidFill>
            <a:srgbClr val="F4CF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3434839" y="3711918"/>
            <a:ext cx="1539875" cy="1604557"/>
          </a:xfrm>
          <a:custGeom>
            <a:avLst/>
            <a:gdLst>
              <a:gd name="connsiteX0" fmla="*/ 572201 w 1539875"/>
              <a:gd name="connsiteY0" fmla="*/ 0 h 1604557"/>
              <a:gd name="connsiteX1" fmla="*/ 1539875 w 1539875"/>
              <a:gd name="connsiteY1" fmla="*/ 967176 h 1604557"/>
              <a:gd name="connsiteX2" fmla="*/ 1460459 w 1539875"/>
              <a:gd name="connsiteY2" fmla="*/ 1040201 h 1604557"/>
              <a:gd name="connsiteX3" fmla="*/ 1379455 w 1539875"/>
              <a:gd name="connsiteY3" fmla="*/ 1110845 h 1604557"/>
              <a:gd name="connsiteX4" fmla="*/ 1294480 w 1539875"/>
              <a:gd name="connsiteY4" fmla="*/ 1177520 h 1604557"/>
              <a:gd name="connsiteX5" fmla="*/ 1207122 w 1539875"/>
              <a:gd name="connsiteY5" fmla="*/ 1238638 h 1604557"/>
              <a:gd name="connsiteX6" fmla="*/ 1117382 w 1539875"/>
              <a:gd name="connsiteY6" fmla="*/ 1294995 h 1604557"/>
              <a:gd name="connsiteX7" fmla="*/ 1024466 w 1539875"/>
              <a:gd name="connsiteY7" fmla="*/ 1348176 h 1604557"/>
              <a:gd name="connsiteX8" fmla="*/ 929961 w 1539875"/>
              <a:gd name="connsiteY8" fmla="*/ 1395801 h 1604557"/>
              <a:gd name="connsiteX9" fmla="*/ 832279 w 1539875"/>
              <a:gd name="connsiteY9" fmla="*/ 1437870 h 1604557"/>
              <a:gd name="connsiteX10" fmla="*/ 733009 w 1539875"/>
              <a:gd name="connsiteY10" fmla="*/ 1475970 h 1604557"/>
              <a:gd name="connsiteX11" fmla="*/ 632945 w 1539875"/>
              <a:gd name="connsiteY11" fmla="*/ 1510101 h 1604557"/>
              <a:gd name="connsiteX12" fmla="*/ 530499 w 1539875"/>
              <a:gd name="connsiteY12" fmla="*/ 1538676 h 1604557"/>
              <a:gd name="connsiteX13" fmla="*/ 426464 w 1539875"/>
              <a:gd name="connsiteY13" fmla="*/ 1561695 h 1604557"/>
              <a:gd name="connsiteX14" fmla="*/ 321635 w 1539875"/>
              <a:gd name="connsiteY14" fmla="*/ 1579951 h 1604557"/>
              <a:gd name="connsiteX15" fmla="*/ 214423 w 1539875"/>
              <a:gd name="connsiteY15" fmla="*/ 1593445 h 1604557"/>
              <a:gd name="connsiteX16" fmla="*/ 108006 w 1539875"/>
              <a:gd name="connsiteY16" fmla="*/ 1601382 h 1604557"/>
              <a:gd name="connsiteX17" fmla="*/ 0 w 1539875"/>
              <a:gd name="connsiteY17" fmla="*/ 1604557 h 1604557"/>
              <a:gd name="connsiteX18" fmla="*/ 0 w 1539875"/>
              <a:gd name="connsiteY18" fmla="*/ 247158 h 1604557"/>
              <a:gd name="connsiteX19" fmla="*/ 271593 w 1539875"/>
              <a:gd name="connsiteY19" fmla="*/ 128925 h 160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04557">
                <a:moveTo>
                  <a:pt x="572201" y="0"/>
                </a:moveTo>
                <a:lnTo>
                  <a:pt x="1539875" y="967176"/>
                </a:lnTo>
                <a:lnTo>
                  <a:pt x="1460459" y="1040201"/>
                </a:lnTo>
                <a:lnTo>
                  <a:pt x="1379455" y="1110845"/>
                </a:lnTo>
                <a:lnTo>
                  <a:pt x="1294480" y="1177520"/>
                </a:lnTo>
                <a:lnTo>
                  <a:pt x="1207122" y="1238638"/>
                </a:lnTo>
                <a:lnTo>
                  <a:pt x="1117382" y="1294995"/>
                </a:lnTo>
                <a:lnTo>
                  <a:pt x="1024466" y="1348176"/>
                </a:lnTo>
                <a:lnTo>
                  <a:pt x="929961" y="1395801"/>
                </a:lnTo>
                <a:lnTo>
                  <a:pt x="832279" y="1437870"/>
                </a:lnTo>
                <a:lnTo>
                  <a:pt x="733009" y="1475970"/>
                </a:lnTo>
                <a:lnTo>
                  <a:pt x="632945" y="1510101"/>
                </a:lnTo>
                <a:lnTo>
                  <a:pt x="530499" y="1538676"/>
                </a:lnTo>
                <a:lnTo>
                  <a:pt x="426464" y="1561695"/>
                </a:lnTo>
                <a:lnTo>
                  <a:pt x="321635" y="1579951"/>
                </a:lnTo>
                <a:lnTo>
                  <a:pt x="214423" y="1593445"/>
                </a:lnTo>
                <a:lnTo>
                  <a:pt x="108006" y="1601382"/>
                </a:lnTo>
                <a:lnTo>
                  <a:pt x="0" y="1604557"/>
                </a:lnTo>
                <a:lnTo>
                  <a:pt x="0" y="247158"/>
                </a:lnTo>
                <a:lnTo>
                  <a:pt x="271593" y="128925"/>
                </a:lnTo>
                <a:close/>
              </a:path>
            </a:pathLst>
          </a:custGeom>
          <a:solidFill>
            <a:srgbClr val="74C1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1845752" y="3705243"/>
            <a:ext cx="1538288" cy="1611232"/>
          </a:xfrm>
          <a:custGeom>
            <a:avLst/>
            <a:gdLst>
              <a:gd name="connsiteX0" fmla="*/ 973348 w 1538288"/>
              <a:gd name="connsiteY0" fmla="*/ 0 h 1611232"/>
              <a:gd name="connsiteX1" fmla="*/ 1266693 w 1538288"/>
              <a:gd name="connsiteY1" fmla="*/ 135600 h 1611232"/>
              <a:gd name="connsiteX2" fmla="*/ 1538288 w 1538288"/>
              <a:gd name="connsiteY2" fmla="*/ 252901 h 1611232"/>
              <a:gd name="connsiteX3" fmla="*/ 1538288 w 1538288"/>
              <a:gd name="connsiteY3" fmla="*/ 1611232 h 1611232"/>
              <a:gd name="connsiteX4" fmla="*/ 1430282 w 1538288"/>
              <a:gd name="connsiteY4" fmla="*/ 1608057 h 1611232"/>
              <a:gd name="connsiteX5" fmla="*/ 1323865 w 1538288"/>
              <a:gd name="connsiteY5" fmla="*/ 1600120 h 1611232"/>
              <a:gd name="connsiteX6" fmla="*/ 1216653 w 1538288"/>
              <a:gd name="connsiteY6" fmla="*/ 1586626 h 1611232"/>
              <a:gd name="connsiteX7" fmla="*/ 1111824 w 1538288"/>
              <a:gd name="connsiteY7" fmla="*/ 1568370 h 1611232"/>
              <a:gd name="connsiteX8" fmla="*/ 1007789 w 1538288"/>
              <a:gd name="connsiteY8" fmla="*/ 1545351 h 1611232"/>
              <a:gd name="connsiteX9" fmla="*/ 905343 w 1538288"/>
              <a:gd name="connsiteY9" fmla="*/ 1516776 h 1611232"/>
              <a:gd name="connsiteX10" fmla="*/ 805278 w 1538288"/>
              <a:gd name="connsiteY10" fmla="*/ 1482645 h 1611232"/>
              <a:gd name="connsiteX11" fmla="*/ 706008 w 1538288"/>
              <a:gd name="connsiteY11" fmla="*/ 1444545 h 1611232"/>
              <a:gd name="connsiteX12" fmla="*/ 608327 w 1538288"/>
              <a:gd name="connsiteY12" fmla="*/ 1402476 h 1611232"/>
              <a:gd name="connsiteX13" fmla="*/ 513822 w 1538288"/>
              <a:gd name="connsiteY13" fmla="*/ 1354851 h 1611232"/>
              <a:gd name="connsiteX14" fmla="*/ 420905 w 1538288"/>
              <a:gd name="connsiteY14" fmla="*/ 1301670 h 1611232"/>
              <a:gd name="connsiteX15" fmla="*/ 331165 w 1538288"/>
              <a:gd name="connsiteY15" fmla="*/ 1245313 h 1611232"/>
              <a:gd name="connsiteX16" fmla="*/ 243807 w 1538288"/>
              <a:gd name="connsiteY16" fmla="*/ 1184195 h 1611232"/>
              <a:gd name="connsiteX17" fmla="*/ 158832 w 1538288"/>
              <a:gd name="connsiteY17" fmla="*/ 1117520 h 1611232"/>
              <a:gd name="connsiteX18" fmla="*/ 77828 w 1538288"/>
              <a:gd name="connsiteY18" fmla="*/ 1046876 h 1611232"/>
              <a:gd name="connsiteX19" fmla="*/ 0 w 1538288"/>
              <a:gd name="connsiteY19" fmla="*/ 973851 h 16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11232">
                <a:moveTo>
                  <a:pt x="973348" y="0"/>
                </a:moveTo>
                <a:lnTo>
                  <a:pt x="1266693" y="135600"/>
                </a:lnTo>
                <a:lnTo>
                  <a:pt x="1538288" y="252901"/>
                </a:lnTo>
                <a:lnTo>
                  <a:pt x="1538288" y="1611232"/>
                </a:lnTo>
                <a:lnTo>
                  <a:pt x="1430282" y="1608057"/>
                </a:lnTo>
                <a:lnTo>
                  <a:pt x="1323865" y="1600120"/>
                </a:lnTo>
                <a:lnTo>
                  <a:pt x="1216653" y="1586626"/>
                </a:lnTo>
                <a:lnTo>
                  <a:pt x="1111824" y="1568370"/>
                </a:lnTo>
                <a:lnTo>
                  <a:pt x="1007789" y="1545351"/>
                </a:lnTo>
                <a:lnTo>
                  <a:pt x="905343" y="1516776"/>
                </a:lnTo>
                <a:lnTo>
                  <a:pt x="805278" y="1482645"/>
                </a:lnTo>
                <a:lnTo>
                  <a:pt x="706008" y="1444545"/>
                </a:lnTo>
                <a:lnTo>
                  <a:pt x="608327" y="1402476"/>
                </a:lnTo>
                <a:lnTo>
                  <a:pt x="513822" y="1354851"/>
                </a:lnTo>
                <a:lnTo>
                  <a:pt x="420905" y="1301670"/>
                </a:lnTo>
                <a:lnTo>
                  <a:pt x="331165" y="1245313"/>
                </a:lnTo>
                <a:lnTo>
                  <a:pt x="243807" y="1184195"/>
                </a:lnTo>
                <a:lnTo>
                  <a:pt x="158832" y="1117520"/>
                </a:lnTo>
                <a:lnTo>
                  <a:pt x="77828" y="1046876"/>
                </a:lnTo>
                <a:lnTo>
                  <a:pt x="0" y="973851"/>
                </a:lnTo>
                <a:close/>
              </a:path>
            </a:pathLst>
          </a:custGeom>
          <a:solidFill>
            <a:srgbClr val="5DC3A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172652" y="3105087"/>
            <a:ext cx="1614866" cy="1536700"/>
          </a:xfrm>
          <a:custGeom>
            <a:avLst/>
            <a:gdLst>
              <a:gd name="connsiteX0" fmla="*/ 0 w 1614866"/>
              <a:gd name="connsiteY0" fmla="*/ 0 h 1536700"/>
              <a:gd name="connsiteX1" fmla="*/ 1400959 w 1614866"/>
              <a:gd name="connsiteY1" fmla="*/ 0 h 1536700"/>
              <a:gd name="connsiteX2" fmla="*/ 1514221 w 1614866"/>
              <a:gd name="connsiteY2" fmla="*/ 302400 h 1536700"/>
              <a:gd name="connsiteX3" fmla="*/ 1614866 w 1614866"/>
              <a:gd name="connsiteY3" fmla="*/ 560728 h 1536700"/>
              <a:gd name="connsiteX4" fmla="*/ 637382 w 1614866"/>
              <a:gd name="connsiteY4" fmla="*/ 1536700 h 1536700"/>
              <a:gd name="connsiteX5" fmla="*/ 564357 w 1614866"/>
              <a:gd name="connsiteY5" fmla="*/ 1458953 h 1536700"/>
              <a:gd name="connsiteX6" fmla="*/ 493713 w 1614866"/>
              <a:gd name="connsiteY6" fmla="*/ 1378032 h 1536700"/>
              <a:gd name="connsiteX7" fmla="*/ 427038 w 1614866"/>
              <a:gd name="connsiteY7" fmla="*/ 1293145 h 1536700"/>
              <a:gd name="connsiteX8" fmla="*/ 365919 w 1614866"/>
              <a:gd name="connsiteY8" fmla="*/ 1205877 h 1536700"/>
              <a:gd name="connsiteX9" fmla="*/ 309563 w 1614866"/>
              <a:gd name="connsiteY9" fmla="*/ 1116230 h 1536700"/>
              <a:gd name="connsiteX10" fmla="*/ 257969 w 1614866"/>
              <a:gd name="connsiteY10" fmla="*/ 1023409 h 1536700"/>
              <a:gd name="connsiteX11" fmla="*/ 208756 w 1614866"/>
              <a:gd name="connsiteY11" fmla="*/ 929002 h 1536700"/>
              <a:gd name="connsiteX12" fmla="*/ 165894 w 1614866"/>
              <a:gd name="connsiteY12" fmla="*/ 831421 h 1536700"/>
              <a:gd name="connsiteX13" fmla="*/ 127794 w 1614866"/>
              <a:gd name="connsiteY13" fmla="*/ 732253 h 1536700"/>
              <a:gd name="connsiteX14" fmla="*/ 94456 w 1614866"/>
              <a:gd name="connsiteY14" fmla="*/ 631499 h 1536700"/>
              <a:gd name="connsiteX15" fmla="*/ 65881 w 1614866"/>
              <a:gd name="connsiteY15" fmla="*/ 529951 h 1536700"/>
              <a:gd name="connsiteX16" fmla="*/ 42863 w 1614866"/>
              <a:gd name="connsiteY16" fmla="*/ 426024 h 1536700"/>
              <a:gd name="connsiteX17" fmla="*/ 24606 w 1614866"/>
              <a:gd name="connsiteY17" fmla="*/ 321303 h 1536700"/>
              <a:gd name="connsiteX18" fmla="*/ 11113 w 1614866"/>
              <a:gd name="connsiteY18" fmla="*/ 214202 h 1536700"/>
              <a:gd name="connsiteX19" fmla="*/ 3175 w 1614866"/>
              <a:gd name="connsiteY19" fmla="*/ 107894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14866" h="1536700">
                <a:moveTo>
                  <a:pt x="0" y="0"/>
                </a:moveTo>
                <a:lnTo>
                  <a:pt x="1400959" y="0"/>
                </a:lnTo>
                <a:lnTo>
                  <a:pt x="1514221" y="302400"/>
                </a:lnTo>
                <a:lnTo>
                  <a:pt x="1614866" y="560728"/>
                </a:lnTo>
                <a:lnTo>
                  <a:pt x="637382" y="1536700"/>
                </a:lnTo>
                <a:lnTo>
                  <a:pt x="564357" y="1458953"/>
                </a:lnTo>
                <a:lnTo>
                  <a:pt x="493713" y="1378032"/>
                </a:lnTo>
                <a:lnTo>
                  <a:pt x="427038" y="1293145"/>
                </a:lnTo>
                <a:lnTo>
                  <a:pt x="365919" y="1205877"/>
                </a:lnTo>
                <a:lnTo>
                  <a:pt x="309563" y="1116230"/>
                </a:lnTo>
                <a:lnTo>
                  <a:pt x="257969" y="1023409"/>
                </a:lnTo>
                <a:lnTo>
                  <a:pt x="208756" y="929002"/>
                </a:lnTo>
                <a:lnTo>
                  <a:pt x="165894" y="831421"/>
                </a:lnTo>
                <a:lnTo>
                  <a:pt x="127794" y="732253"/>
                </a:lnTo>
                <a:lnTo>
                  <a:pt x="94456" y="631499"/>
                </a:lnTo>
                <a:lnTo>
                  <a:pt x="65881" y="529951"/>
                </a:lnTo>
                <a:lnTo>
                  <a:pt x="42863" y="426024"/>
                </a:lnTo>
                <a:lnTo>
                  <a:pt x="24606" y="321303"/>
                </a:lnTo>
                <a:lnTo>
                  <a:pt x="11113" y="214202"/>
                </a:lnTo>
                <a:lnTo>
                  <a:pt x="3175" y="107894"/>
                </a:lnTo>
                <a:close/>
              </a:path>
            </a:pathLst>
          </a:custGeom>
          <a:solidFill>
            <a:srgbClr val="5FAB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1172652" y="1516000"/>
            <a:ext cx="1624961" cy="1538288"/>
          </a:xfrm>
          <a:custGeom>
            <a:avLst/>
            <a:gdLst>
              <a:gd name="connsiteX0" fmla="*/ 637382 w 1624961"/>
              <a:gd name="connsiteY0" fmla="*/ 0 h 1538288"/>
              <a:gd name="connsiteX1" fmla="*/ 1624961 w 1624961"/>
              <a:gd name="connsiteY1" fmla="*/ 987070 h 1538288"/>
              <a:gd name="connsiteX2" fmla="*/ 1516910 w 1624961"/>
              <a:gd name="connsiteY2" fmla="*/ 1263033 h 1538288"/>
              <a:gd name="connsiteX3" fmla="*/ 1411227 w 1624961"/>
              <a:gd name="connsiteY3" fmla="*/ 1538288 h 1538288"/>
              <a:gd name="connsiteX4" fmla="*/ 0 w 1624961"/>
              <a:gd name="connsiteY4" fmla="*/ 1538288 h 1538288"/>
              <a:gd name="connsiteX5" fmla="*/ 3175 w 1624961"/>
              <a:gd name="connsiteY5" fmla="*/ 1430394 h 1538288"/>
              <a:gd name="connsiteX6" fmla="*/ 11113 w 1624961"/>
              <a:gd name="connsiteY6" fmla="*/ 1324086 h 1538288"/>
              <a:gd name="connsiteX7" fmla="*/ 24606 w 1624961"/>
              <a:gd name="connsiteY7" fmla="*/ 1216985 h 1538288"/>
              <a:gd name="connsiteX8" fmla="*/ 42863 w 1624961"/>
              <a:gd name="connsiteY8" fmla="*/ 1112264 h 1538288"/>
              <a:gd name="connsiteX9" fmla="*/ 65881 w 1624961"/>
              <a:gd name="connsiteY9" fmla="*/ 1008336 h 1538288"/>
              <a:gd name="connsiteX10" fmla="*/ 94456 w 1624961"/>
              <a:gd name="connsiteY10" fmla="*/ 906789 h 1538288"/>
              <a:gd name="connsiteX11" fmla="*/ 127794 w 1624961"/>
              <a:gd name="connsiteY11" fmla="*/ 806035 h 1538288"/>
              <a:gd name="connsiteX12" fmla="*/ 165894 w 1624961"/>
              <a:gd name="connsiteY12" fmla="*/ 706867 h 1538288"/>
              <a:gd name="connsiteX13" fmla="*/ 208756 w 1624961"/>
              <a:gd name="connsiteY13" fmla="*/ 609286 h 1538288"/>
              <a:gd name="connsiteX14" fmla="*/ 257969 w 1624961"/>
              <a:gd name="connsiteY14" fmla="*/ 514878 h 1538288"/>
              <a:gd name="connsiteX15" fmla="*/ 309563 w 1624961"/>
              <a:gd name="connsiteY15" fmla="*/ 422057 h 1538288"/>
              <a:gd name="connsiteX16" fmla="*/ 365919 w 1624961"/>
              <a:gd name="connsiteY16" fmla="*/ 332410 h 1538288"/>
              <a:gd name="connsiteX17" fmla="*/ 427038 w 1624961"/>
              <a:gd name="connsiteY17" fmla="*/ 245142 h 1538288"/>
              <a:gd name="connsiteX18" fmla="*/ 493713 w 1624961"/>
              <a:gd name="connsiteY18" fmla="*/ 160255 h 1538288"/>
              <a:gd name="connsiteX19" fmla="*/ 564357 w 1624961"/>
              <a:gd name="connsiteY19" fmla="*/ 79334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4961" h="1538288">
                <a:moveTo>
                  <a:pt x="637382" y="0"/>
                </a:moveTo>
                <a:lnTo>
                  <a:pt x="1624961" y="987070"/>
                </a:lnTo>
                <a:lnTo>
                  <a:pt x="1516910" y="1263033"/>
                </a:lnTo>
                <a:lnTo>
                  <a:pt x="1411227" y="1538288"/>
                </a:lnTo>
                <a:lnTo>
                  <a:pt x="0" y="1538288"/>
                </a:lnTo>
                <a:lnTo>
                  <a:pt x="3175" y="1430394"/>
                </a:lnTo>
                <a:lnTo>
                  <a:pt x="11113" y="1324086"/>
                </a:lnTo>
                <a:lnTo>
                  <a:pt x="24606" y="1216985"/>
                </a:lnTo>
                <a:lnTo>
                  <a:pt x="42863" y="1112264"/>
                </a:lnTo>
                <a:lnTo>
                  <a:pt x="65881" y="1008336"/>
                </a:lnTo>
                <a:lnTo>
                  <a:pt x="94456" y="906789"/>
                </a:lnTo>
                <a:lnTo>
                  <a:pt x="127794" y="806035"/>
                </a:lnTo>
                <a:lnTo>
                  <a:pt x="165894" y="706867"/>
                </a:lnTo>
                <a:lnTo>
                  <a:pt x="208756" y="609286"/>
                </a:lnTo>
                <a:lnTo>
                  <a:pt x="257969" y="514878"/>
                </a:lnTo>
                <a:lnTo>
                  <a:pt x="309563" y="422057"/>
                </a:lnTo>
                <a:lnTo>
                  <a:pt x="365919" y="332410"/>
                </a:lnTo>
                <a:lnTo>
                  <a:pt x="427038" y="245142"/>
                </a:lnTo>
                <a:lnTo>
                  <a:pt x="493713" y="160255"/>
                </a:lnTo>
                <a:lnTo>
                  <a:pt x="564357" y="79334"/>
                </a:lnTo>
                <a:close/>
              </a:path>
            </a:pathLst>
          </a:custGeom>
          <a:solidFill>
            <a:srgbClr val="AAB5B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1845752" y="842900"/>
            <a:ext cx="1538288" cy="1627510"/>
          </a:xfrm>
          <a:custGeom>
            <a:avLst/>
            <a:gdLst>
              <a:gd name="connsiteX0" fmla="*/ 1538288 w 1538288"/>
              <a:gd name="connsiteY0" fmla="*/ 0 h 1627510"/>
              <a:gd name="connsiteX1" fmla="*/ 1538288 w 1538288"/>
              <a:gd name="connsiteY1" fmla="*/ 1383278 h 1627510"/>
              <a:gd name="connsiteX2" fmla="*/ 1264004 w 1538288"/>
              <a:gd name="connsiteY2" fmla="*/ 1497163 h 1627510"/>
              <a:gd name="connsiteX3" fmla="*/ 989618 w 1538288"/>
              <a:gd name="connsiteY3" fmla="*/ 1627510 h 1627510"/>
              <a:gd name="connsiteX4" fmla="*/ 0 w 1538288"/>
              <a:gd name="connsiteY4" fmla="*/ 637381 h 1627510"/>
              <a:gd name="connsiteX5" fmla="*/ 77828 w 1538288"/>
              <a:gd name="connsiteY5" fmla="*/ 564356 h 1627510"/>
              <a:gd name="connsiteX6" fmla="*/ 158832 w 1538288"/>
              <a:gd name="connsiteY6" fmla="*/ 492919 h 1627510"/>
              <a:gd name="connsiteX7" fmla="*/ 243807 w 1538288"/>
              <a:gd name="connsiteY7" fmla="*/ 427038 h 1627510"/>
              <a:gd name="connsiteX8" fmla="*/ 331165 w 1538288"/>
              <a:gd name="connsiteY8" fmla="*/ 365919 h 1627510"/>
              <a:gd name="connsiteX9" fmla="*/ 420905 w 1538288"/>
              <a:gd name="connsiteY9" fmla="*/ 309563 h 1627510"/>
              <a:gd name="connsiteX10" fmla="*/ 513822 w 1538288"/>
              <a:gd name="connsiteY10" fmla="*/ 256381 h 1627510"/>
              <a:gd name="connsiteX11" fmla="*/ 608327 w 1538288"/>
              <a:gd name="connsiteY11" fmla="*/ 208756 h 1627510"/>
              <a:gd name="connsiteX12" fmla="*/ 706008 w 1538288"/>
              <a:gd name="connsiteY12" fmla="*/ 166688 h 1627510"/>
              <a:gd name="connsiteX13" fmla="*/ 805278 w 1538288"/>
              <a:gd name="connsiteY13" fmla="*/ 128588 h 1627510"/>
              <a:gd name="connsiteX14" fmla="*/ 905343 w 1538288"/>
              <a:gd name="connsiteY14" fmla="*/ 94456 h 1627510"/>
              <a:gd name="connsiteX15" fmla="*/ 1007789 w 1538288"/>
              <a:gd name="connsiteY15" fmla="*/ 65881 h 1627510"/>
              <a:gd name="connsiteX16" fmla="*/ 1111824 w 1538288"/>
              <a:gd name="connsiteY16" fmla="*/ 42863 h 1627510"/>
              <a:gd name="connsiteX17" fmla="*/ 1216653 w 1538288"/>
              <a:gd name="connsiteY17" fmla="*/ 24606 h 1627510"/>
              <a:gd name="connsiteX18" fmla="*/ 1323865 w 1538288"/>
              <a:gd name="connsiteY18" fmla="*/ 11113 h 1627510"/>
              <a:gd name="connsiteX19" fmla="*/ 1430282 w 1538288"/>
              <a:gd name="connsiteY19" fmla="*/ 3175 h 162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27510">
                <a:moveTo>
                  <a:pt x="1538288" y="0"/>
                </a:moveTo>
                <a:lnTo>
                  <a:pt x="1538288" y="1383278"/>
                </a:lnTo>
                <a:lnTo>
                  <a:pt x="1264004" y="1497163"/>
                </a:lnTo>
                <a:lnTo>
                  <a:pt x="989618" y="1627510"/>
                </a:lnTo>
                <a:lnTo>
                  <a:pt x="0" y="637381"/>
                </a:lnTo>
                <a:lnTo>
                  <a:pt x="77828" y="564356"/>
                </a:lnTo>
                <a:lnTo>
                  <a:pt x="158832" y="492919"/>
                </a:lnTo>
                <a:lnTo>
                  <a:pt x="243807" y="427038"/>
                </a:lnTo>
                <a:lnTo>
                  <a:pt x="331165" y="365919"/>
                </a:lnTo>
                <a:lnTo>
                  <a:pt x="420905" y="309563"/>
                </a:lnTo>
                <a:lnTo>
                  <a:pt x="513822" y="256381"/>
                </a:lnTo>
                <a:lnTo>
                  <a:pt x="608327" y="208756"/>
                </a:lnTo>
                <a:lnTo>
                  <a:pt x="706008" y="166688"/>
                </a:lnTo>
                <a:lnTo>
                  <a:pt x="805278" y="128588"/>
                </a:lnTo>
                <a:lnTo>
                  <a:pt x="905343" y="94456"/>
                </a:lnTo>
                <a:lnTo>
                  <a:pt x="1007789" y="65881"/>
                </a:lnTo>
                <a:lnTo>
                  <a:pt x="1111824" y="42863"/>
                </a:lnTo>
                <a:lnTo>
                  <a:pt x="1216653" y="24606"/>
                </a:lnTo>
                <a:lnTo>
                  <a:pt x="1323865" y="11113"/>
                </a:lnTo>
                <a:lnTo>
                  <a:pt x="1430282" y="3175"/>
                </a:lnTo>
                <a:close/>
              </a:path>
            </a:pathLst>
          </a:custGeom>
          <a:solidFill>
            <a:srgbClr val="A47BB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Oval 14"/>
          <p:cNvSpPr/>
          <p:nvPr/>
        </p:nvSpPr>
        <p:spPr>
          <a:xfrm>
            <a:off x="5209639" y="2646210"/>
            <a:ext cx="341752" cy="341752"/>
          </a:xfrm>
          <a:prstGeom prst="ellipse">
            <a:avLst/>
          </a:prstGeom>
          <a:solidFill>
            <a:srgbClr val="96511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2</a:t>
            </a:r>
          </a:p>
        </p:txBody>
      </p:sp>
      <p:sp>
        <p:nvSpPr>
          <p:cNvPr id="14" name="Oval 15"/>
          <p:cNvSpPr/>
          <p:nvPr/>
        </p:nvSpPr>
        <p:spPr>
          <a:xfrm>
            <a:off x="4500039" y="1319725"/>
            <a:ext cx="341752" cy="341752"/>
          </a:xfrm>
          <a:prstGeom prst="ellipse">
            <a:avLst/>
          </a:prstGeom>
          <a:solidFill>
            <a:srgbClr val="AF241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1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Oval 16"/>
          <p:cNvSpPr/>
          <p:nvPr/>
        </p:nvSpPr>
        <p:spPr>
          <a:xfrm>
            <a:off x="4833264" y="4184388"/>
            <a:ext cx="341752" cy="341752"/>
          </a:xfrm>
          <a:prstGeom prst="ellipse">
            <a:avLst/>
          </a:prstGeom>
          <a:solidFill>
            <a:srgbClr val="B2920A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3</a:t>
            </a:r>
          </a:p>
        </p:txBody>
      </p:sp>
      <p:sp>
        <p:nvSpPr>
          <p:cNvPr id="16" name="Oval 17"/>
          <p:cNvSpPr/>
          <p:nvPr/>
        </p:nvSpPr>
        <p:spPr>
          <a:xfrm>
            <a:off x="3499735" y="4897728"/>
            <a:ext cx="341752" cy="341752"/>
          </a:xfrm>
          <a:prstGeom prst="ellipse">
            <a:avLst/>
          </a:prstGeom>
          <a:solidFill>
            <a:srgbClr val="2C623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4</a:t>
            </a:r>
          </a:p>
        </p:txBody>
      </p:sp>
      <p:sp>
        <p:nvSpPr>
          <p:cNvPr id="17" name="Oval 18"/>
          <p:cNvSpPr/>
          <p:nvPr/>
        </p:nvSpPr>
        <p:spPr>
          <a:xfrm>
            <a:off x="1998120" y="4495094"/>
            <a:ext cx="341752" cy="341752"/>
          </a:xfrm>
          <a:prstGeom prst="ellipse">
            <a:avLst/>
          </a:prstGeom>
          <a:solidFill>
            <a:srgbClr val="296D5E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5</a:t>
            </a:r>
          </a:p>
        </p:txBody>
      </p:sp>
      <p:sp>
        <p:nvSpPr>
          <p:cNvPr id="18" name="Oval 19"/>
          <p:cNvSpPr/>
          <p:nvPr/>
        </p:nvSpPr>
        <p:spPr>
          <a:xfrm>
            <a:off x="1250776" y="3162779"/>
            <a:ext cx="341752" cy="341752"/>
          </a:xfrm>
          <a:prstGeom prst="ellipse">
            <a:avLst/>
          </a:prstGeom>
          <a:solidFill>
            <a:srgbClr val="216A97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6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9" name="Oval 20"/>
          <p:cNvSpPr/>
          <p:nvPr/>
        </p:nvSpPr>
        <p:spPr>
          <a:xfrm>
            <a:off x="1656368" y="1656366"/>
            <a:ext cx="341752" cy="34175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7</a:t>
            </a:r>
          </a:p>
        </p:txBody>
      </p:sp>
      <p:sp>
        <p:nvSpPr>
          <p:cNvPr id="20" name="Oval 21"/>
          <p:cNvSpPr/>
          <p:nvPr/>
        </p:nvSpPr>
        <p:spPr>
          <a:xfrm>
            <a:off x="2977391" y="895023"/>
            <a:ext cx="341752" cy="341752"/>
          </a:xfrm>
          <a:prstGeom prst="ellipse">
            <a:avLst/>
          </a:prstGeom>
          <a:solidFill>
            <a:srgbClr val="6F477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8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72045" y="1331739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 8</a:t>
            </a:r>
            <a:endParaRPr lang="en-US" b="1" dirty="0">
              <a:solidFill>
                <a:srgbClr val="6F477D"/>
              </a:solidFill>
              <a:latin typeface="Calibri Light" panose="020F03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22181" y="3376224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 3</a:t>
            </a:r>
            <a:endParaRPr lang="en-US" b="1" dirty="0">
              <a:solidFill>
                <a:srgbClr val="967B08"/>
              </a:solidFill>
              <a:latin typeface="Calibri Light" panose="020F03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53710" y="131861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ЖИЗНЬ</a:t>
            </a:r>
            <a:r>
              <a:rPr lang="en-US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 1</a:t>
            </a:r>
            <a:endParaRPr lang="en-US" b="1" dirty="0">
              <a:solidFill>
                <a:srgbClr val="AF2415"/>
              </a:solidFill>
              <a:latin typeface="Calibri Light" panose="020F03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33008" y="424076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 5</a:t>
            </a:r>
            <a:endParaRPr lang="en-US" b="1" dirty="0">
              <a:solidFill>
                <a:srgbClr val="296D5E"/>
              </a:solidFill>
              <a:latin typeface="Calibri Light" panose="020F03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43290" y="442542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 4</a:t>
            </a:r>
            <a:endParaRPr lang="en-US" b="1" dirty="0">
              <a:solidFill>
                <a:srgbClr val="2C623D"/>
              </a:solidFill>
              <a:latin typeface="Calibri Light" panose="020F03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49343" y="3504105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16A97"/>
                </a:solidFill>
                <a:latin typeface="Calibri Light" panose="020F0302020204030204" pitchFamily="34" charset="0"/>
              </a:rPr>
              <a:t>Рубрика 6</a:t>
            </a:r>
            <a:endParaRPr lang="en-US" b="1" dirty="0">
              <a:solidFill>
                <a:srgbClr val="216A97"/>
              </a:solidFill>
              <a:latin typeface="Calibri Light" panose="020F03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34848" y="232869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Р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убрика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 7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04776" y="2328851"/>
            <a:ext cx="1683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965112"/>
                </a:solidFill>
                <a:latin typeface="Calibri Light" panose="020F0302020204030204" pitchFamily="34" charset="0"/>
              </a:rPr>
              <a:t>З</a:t>
            </a:r>
            <a:r>
              <a:rPr lang="ru-RU" b="1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ДОРОВЬЕ</a:t>
            </a:r>
            <a:r>
              <a:rPr lang="en-US" b="1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 2</a:t>
            </a:r>
            <a:endParaRPr lang="en-US" b="1" dirty="0">
              <a:solidFill>
                <a:srgbClr val="965112"/>
              </a:solidFill>
              <a:latin typeface="Calibri Light" panose="020F0302020204030204" pitchFamily="34" charset="0"/>
            </a:endParaRPr>
          </a:p>
        </p:txBody>
      </p:sp>
      <p:sp>
        <p:nvSpPr>
          <p:cNvPr id="29" name="Rectangle 41"/>
          <p:cNvSpPr/>
          <p:nvPr/>
        </p:nvSpPr>
        <p:spPr>
          <a:xfrm>
            <a:off x="6051616" y="784809"/>
            <a:ext cx="216024" cy="533600"/>
          </a:xfrm>
          <a:prstGeom prst="rect">
            <a:avLst/>
          </a:prstGeom>
          <a:solidFill>
            <a:srgbClr val="EA964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0" name="Rectangle 42"/>
          <p:cNvSpPr/>
          <p:nvPr/>
        </p:nvSpPr>
        <p:spPr>
          <a:xfrm>
            <a:off x="6430319" y="788889"/>
            <a:ext cx="4598114" cy="7017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«здоровье»</a:t>
            </a:r>
            <a:endParaRPr lang="en-US" sz="4000" cap="small" dirty="0">
              <a:solidFill>
                <a:srgbClr val="965112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31" name="Oval 43"/>
          <p:cNvSpPr/>
          <p:nvPr/>
        </p:nvSpPr>
        <p:spPr>
          <a:xfrm>
            <a:off x="5988752" y="732255"/>
            <a:ext cx="341752" cy="341752"/>
          </a:xfrm>
          <a:prstGeom prst="ellipse">
            <a:avLst/>
          </a:prstGeom>
          <a:solidFill>
            <a:srgbClr val="96511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2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352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3434839" y="842900"/>
            <a:ext cx="1539875" cy="1626932"/>
          </a:xfrm>
          <a:custGeom>
            <a:avLst/>
            <a:gdLst>
              <a:gd name="connsiteX0" fmla="*/ 0 w 1539875"/>
              <a:gd name="connsiteY0" fmla="*/ 0 h 1626932"/>
              <a:gd name="connsiteX1" fmla="*/ 108006 w 1539875"/>
              <a:gd name="connsiteY1" fmla="*/ 3175 h 1626932"/>
              <a:gd name="connsiteX2" fmla="*/ 214423 w 1539875"/>
              <a:gd name="connsiteY2" fmla="*/ 11113 h 1626932"/>
              <a:gd name="connsiteX3" fmla="*/ 321635 w 1539875"/>
              <a:gd name="connsiteY3" fmla="*/ 24606 h 1626932"/>
              <a:gd name="connsiteX4" fmla="*/ 426464 w 1539875"/>
              <a:gd name="connsiteY4" fmla="*/ 42863 h 1626932"/>
              <a:gd name="connsiteX5" fmla="*/ 530499 w 1539875"/>
              <a:gd name="connsiteY5" fmla="*/ 65881 h 1626932"/>
              <a:gd name="connsiteX6" fmla="*/ 632945 w 1539875"/>
              <a:gd name="connsiteY6" fmla="*/ 94456 h 1626932"/>
              <a:gd name="connsiteX7" fmla="*/ 733009 w 1539875"/>
              <a:gd name="connsiteY7" fmla="*/ 128588 h 1626932"/>
              <a:gd name="connsiteX8" fmla="*/ 832279 w 1539875"/>
              <a:gd name="connsiteY8" fmla="*/ 166688 h 1626932"/>
              <a:gd name="connsiteX9" fmla="*/ 929961 w 1539875"/>
              <a:gd name="connsiteY9" fmla="*/ 208756 h 1626932"/>
              <a:gd name="connsiteX10" fmla="*/ 1024466 w 1539875"/>
              <a:gd name="connsiteY10" fmla="*/ 256381 h 1626932"/>
              <a:gd name="connsiteX11" fmla="*/ 1117382 w 1539875"/>
              <a:gd name="connsiteY11" fmla="*/ 309563 h 1626932"/>
              <a:gd name="connsiteX12" fmla="*/ 1207122 w 1539875"/>
              <a:gd name="connsiteY12" fmla="*/ 365919 h 1626932"/>
              <a:gd name="connsiteX13" fmla="*/ 1294480 w 1539875"/>
              <a:gd name="connsiteY13" fmla="*/ 427038 h 1626932"/>
              <a:gd name="connsiteX14" fmla="*/ 1379455 w 1539875"/>
              <a:gd name="connsiteY14" fmla="*/ 492919 h 1626932"/>
              <a:gd name="connsiteX15" fmla="*/ 1460459 w 1539875"/>
              <a:gd name="connsiteY15" fmla="*/ 564356 h 1626932"/>
              <a:gd name="connsiteX16" fmla="*/ 1539875 w 1539875"/>
              <a:gd name="connsiteY16" fmla="*/ 637381 h 1626932"/>
              <a:gd name="connsiteX17" fmla="*/ 549815 w 1539875"/>
              <a:gd name="connsiteY17" fmla="*/ 1626932 h 1626932"/>
              <a:gd name="connsiteX18" fmla="*/ 271593 w 1539875"/>
              <a:gd name="connsiteY18" fmla="*/ 1497163 h 1626932"/>
              <a:gd name="connsiteX19" fmla="*/ 0 w 1539875"/>
              <a:gd name="connsiteY19" fmla="*/ 1382474 h 162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26932">
                <a:moveTo>
                  <a:pt x="0" y="0"/>
                </a:moveTo>
                <a:lnTo>
                  <a:pt x="108006" y="3175"/>
                </a:lnTo>
                <a:lnTo>
                  <a:pt x="214423" y="11113"/>
                </a:lnTo>
                <a:lnTo>
                  <a:pt x="321635" y="24606"/>
                </a:lnTo>
                <a:lnTo>
                  <a:pt x="426464" y="42863"/>
                </a:lnTo>
                <a:lnTo>
                  <a:pt x="530499" y="65881"/>
                </a:lnTo>
                <a:lnTo>
                  <a:pt x="632945" y="94456"/>
                </a:lnTo>
                <a:lnTo>
                  <a:pt x="733009" y="128588"/>
                </a:lnTo>
                <a:lnTo>
                  <a:pt x="832279" y="166688"/>
                </a:lnTo>
                <a:lnTo>
                  <a:pt x="929961" y="208756"/>
                </a:lnTo>
                <a:lnTo>
                  <a:pt x="1024466" y="256381"/>
                </a:lnTo>
                <a:lnTo>
                  <a:pt x="1117382" y="309563"/>
                </a:lnTo>
                <a:lnTo>
                  <a:pt x="1207122" y="365919"/>
                </a:lnTo>
                <a:lnTo>
                  <a:pt x="1294480" y="427038"/>
                </a:lnTo>
                <a:lnTo>
                  <a:pt x="1379455" y="492919"/>
                </a:lnTo>
                <a:lnTo>
                  <a:pt x="1460459" y="564356"/>
                </a:lnTo>
                <a:lnTo>
                  <a:pt x="1539875" y="637381"/>
                </a:lnTo>
                <a:lnTo>
                  <a:pt x="549815" y="1626932"/>
                </a:lnTo>
                <a:lnTo>
                  <a:pt x="271593" y="1497163"/>
                </a:lnTo>
                <a:lnTo>
                  <a:pt x="0" y="1382474"/>
                </a:lnTo>
                <a:close/>
              </a:path>
            </a:pathLst>
          </a:custGeom>
          <a:solidFill>
            <a:srgbClr val="EC6E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020301" y="1516000"/>
            <a:ext cx="1625926" cy="1538288"/>
          </a:xfrm>
          <a:custGeom>
            <a:avLst/>
            <a:gdLst>
              <a:gd name="connsiteX0" fmla="*/ 988545 w 1625926"/>
              <a:gd name="connsiteY0" fmla="*/ 0 h 1538288"/>
              <a:gd name="connsiteX1" fmla="*/ 1063157 w 1625926"/>
              <a:gd name="connsiteY1" fmla="*/ 79334 h 1538288"/>
              <a:gd name="connsiteX2" fmla="*/ 1133801 w 1625926"/>
              <a:gd name="connsiteY2" fmla="*/ 160255 h 1538288"/>
              <a:gd name="connsiteX3" fmla="*/ 1198889 w 1625926"/>
              <a:gd name="connsiteY3" fmla="*/ 245142 h 1538288"/>
              <a:gd name="connsiteX4" fmla="*/ 1260007 w 1625926"/>
              <a:gd name="connsiteY4" fmla="*/ 332410 h 1538288"/>
              <a:gd name="connsiteX5" fmla="*/ 1316364 w 1625926"/>
              <a:gd name="connsiteY5" fmla="*/ 422057 h 1538288"/>
              <a:gd name="connsiteX6" fmla="*/ 1369545 w 1625926"/>
              <a:gd name="connsiteY6" fmla="*/ 514878 h 1538288"/>
              <a:gd name="connsiteX7" fmla="*/ 1417170 w 1625926"/>
              <a:gd name="connsiteY7" fmla="*/ 609286 h 1538288"/>
              <a:gd name="connsiteX8" fmla="*/ 1460032 w 1625926"/>
              <a:gd name="connsiteY8" fmla="*/ 706867 h 1538288"/>
              <a:gd name="connsiteX9" fmla="*/ 1498132 w 1625926"/>
              <a:gd name="connsiteY9" fmla="*/ 806035 h 1538288"/>
              <a:gd name="connsiteX10" fmla="*/ 1531470 w 1625926"/>
              <a:gd name="connsiteY10" fmla="*/ 906789 h 1538288"/>
              <a:gd name="connsiteX11" fmla="*/ 1560045 w 1625926"/>
              <a:gd name="connsiteY11" fmla="*/ 1008336 h 1538288"/>
              <a:gd name="connsiteX12" fmla="*/ 1583064 w 1625926"/>
              <a:gd name="connsiteY12" fmla="*/ 1112264 h 1538288"/>
              <a:gd name="connsiteX13" fmla="*/ 1601320 w 1625926"/>
              <a:gd name="connsiteY13" fmla="*/ 1216985 h 1538288"/>
              <a:gd name="connsiteX14" fmla="*/ 1614814 w 1625926"/>
              <a:gd name="connsiteY14" fmla="*/ 1324086 h 1538288"/>
              <a:gd name="connsiteX15" fmla="*/ 1622751 w 1625926"/>
              <a:gd name="connsiteY15" fmla="*/ 1430394 h 1538288"/>
              <a:gd name="connsiteX16" fmla="*/ 1625926 w 1625926"/>
              <a:gd name="connsiteY16" fmla="*/ 1538288 h 1538288"/>
              <a:gd name="connsiteX17" fmla="*/ 215029 w 1625926"/>
              <a:gd name="connsiteY17" fmla="*/ 1538288 h 1538288"/>
              <a:gd name="connsiteX18" fmla="*/ 111704 w 1625926"/>
              <a:gd name="connsiteY18" fmla="*/ 1263033 h 1538288"/>
              <a:gd name="connsiteX19" fmla="*/ 0 w 1625926"/>
              <a:gd name="connsiteY19" fmla="*/ 988035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5926" h="1538288">
                <a:moveTo>
                  <a:pt x="988545" y="0"/>
                </a:moveTo>
                <a:lnTo>
                  <a:pt x="1063157" y="79334"/>
                </a:lnTo>
                <a:lnTo>
                  <a:pt x="1133801" y="160255"/>
                </a:lnTo>
                <a:lnTo>
                  <a:pt x="1198889" y="245142"/>
                </a:lnTo>
                <a:lnTo>
                  <a:pt x="1260007" y="332410"/>
                </a:lnTo>
                <a:lnTo>
                  <a:pt x="1316364" y="422057"/>
                </a:lnTo>
                <a:lnTo>
                  <a:pt x="1369545" y="514878"/>
                </a:lnTo>
                <a:lnTo>
                  <a:pt x="1417170" y="609286"/>
                </a:lnTo>
                <a:lnTo>
                  <a:pt x="1460032" y="706867"/>
                </a:lnTo>
                <a:lnTo>
                  <a:pt x="1498132" y="806035"/>
                </a:lnTo>
                <a:lnTo>
                  <a:pt x="1531470" y="906789"/>
                </a:lnTo>
                <a:lnTo>
                  <a:pt x="1560045" y="1008336"/>
                </a:lnTo>
                <a:lnTo>
                  <a:pt x="1583064" y="1112264"/>
                </a:lnTo>
                <a:lnTo>
                  <a:pt x="1601320" y="1216985"/>
                </a:lnTo>
                <a:lnTo>
                  <a:pt x="1614814" y="1324086"/>
                </a:lnTo>
                <a:lnTo>
                  <a:pt x="1622751" y="1430394"/>
                </a:lnTo>
                <a:lnTo>
                  <a:pt x="1625926" y="1538288"/>
                </a:lnTo>
                <a:lnTo>
                  <a:pt x="215029" y="1538288"/>
                </a:lnTo>
                <a:lnTo>
                  <a:pt x="111704" y="1263033"/>
                </a:lnTo>
                <a:lnTo>
                  <a:pt x="0" y="988035"/>
                </a:lnTo>
                <a:close/>
              </a:path>
            </a:pathLst>
          </a:custGeom>
          <a:solidFill>
            <a:srgbClr val="EA96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037356" y="3105087"/>
            <a:ext cx="1608871" cy="1536700"/>
          </a:xfrm>
          <a:custGeom>
            <a:avLst/>
            <a:gdLst>
              <a:gd name="connsiteX0" fmla="*/ 208118 w 1608871"/>
              <a:gd name="connsiteY0" fmla="*/ 0 h 1536700"/>
              <a:gd name="connsiteX1" fmla="*/ 1608871 w 1608871"/>
              <a:gd name="connsiteY1" fmla="*/ 0 h 1536700"/>
              <a:gd name="connsiteX2" fmla="*/ 1605696 w 1608871"/>
              <a:gd name="connsiteY2" fmla="*/ 107894 h 1536700"/>
              <a:gd name="connsiteX3" fmla="*/ 1597759 w 1608871"/>
              <a:gd name="connsiteY3" fmla="*/ 214202 h 1536700"/>
              <a:gd name="connsiteX4" fmla="*/ 1584265 w 1608871"/>
              <a:gd name="connsiteY4" fmla="*/ 321303 h 1536700"/>
              <a:gd name="connsiteX5" fmla="*/ 1566009 w 1608871"/>
              <a:gd name="connsiteY5" fmla="*/ 426024 h 1536700"/>
              <a:gd name="connsiteX6" fmla="*/ 1542990 w 1608871"/>
              <a:gd name="connsiteY6" fmla="*/ 529951 h 1536700"/>
              <a:gd name="connsiteX7" fmla="*/ 1514415 w 1608871"/>
              <a:gd name="connsiteY7" fmla="*/ 631499 h 1536700"/>
              <a:gd name="connsiteX8" fmla="*/ 1481077 w 1608871"/>
              <a:gd name="connsiteY8" fmla="*/ 732253 h 1536700"/>
              <a:gd name="connsiteX9" fmla="*/ 1442977 w 1608871"/>
              <a:gd name="connsiteY9" fmla="*/ 831421 h 1536700"/>
              <a:gd name="connsiteX10" fmla="*/ 1400115 w 1608871"/>
              <a:gd name="connsiteY10" fmla="*/ 929002 h 1536700"/>
              <a:gd name="connsiteX11" fmla="*/ 1352490 w 1608871"/>
              <a:gd name="connsiteY11" fmla="*/ 1023409 h 1536700"/>
              <a:gd name="connsiteX12" fmla="*/ 1299309 w 1608871"/>
              <a:gd name="connsiteY12" fmla="*/ 1116230 h 1536700"/>
              <a:gd name="connsiteX13" fmla="*/ 1242952 w 1608871"/>
              <a:gd name="connsiteY13" fmla="*/ 1205877 h 1536700"/>
              <a:gd name="connsiteX14" fmla="*/ 1181834 w 1608871"/>
              <a:gd name="connsiteY14" fmla="*/ 1293145 h 1536700"/>
              <a:gd name="connsiteX15" fmla="*/ 1116746 w 1608871"/>
              <a:gd name="connsiteY15" fmla="*/ 1378032 h 1536700"/>
              <a:gd name="connsiteX16" fmla="*/ 1046102 w 1608871"/>
              <a:gd name="connsiteY16" fmla="*/ 1458953 h 1536700"/>
              <a:gd name="connsiteX17" fmla="*/ 971490 w 1608871"/>
              <a:gd name="connsiteY17" fmla="*/ 1536700 h 1536700"/>
              <a:gd name="connsiteX18" fmla="*/ 0 w 1608871"/>
              <a:gd name="connsiteY18" fmla="*/ 566714 h 1536700"/>
              <a:gd name="connsiteX19" fmla="*/ 100027 w 1608871"/>
              <a:gd name="connsiteY19" fmla="*/ 3024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08871" h="1536700">
                <a:moveTo>
                  <a:pt x="208118" y="0"/>
                </a:moveTo>
                <a:lnTo>
                  <a:pt x="1608871" y="0"/>
                </a:lnTo>
                <a:lnTo>
                  <a:pt x="1605696" y="107894"/>
                </a:lnTo>
                <a:lnTo>
                  <a:pt x="1597759" y="214202"/>
                </a:lnTo>
                <a:lnTo>
                  <a:pt x="1584265" y="321303"/>
                </a:lnTo>
                <a:lnTo>
                  <a:pt x="1566009" y="426024"/>
                </a:lnTo>
                <a:lnTo>
                  <a:pt x="1542990" y="529951"/>
                </a:lnTo>
                <a:lnTo>
                  <a:pt x="1514415" y="631499"/>
                </a:lnTo>
                <a:lnTo>
                  <a:pt x="1481077" y="732253"/>
                </a:lnTo>
                <a:lnTo>
                  <a:pt x="1442977" y="831421"/>
                </a:lnTo>
                <a:lnTo>
                  <a:pt x="1400115" y="929002"/>
                </a:lnTo>
                <a:lnTo>
                  <a:pt x="1352490" y="1023409"/>
                </a:lnTo>
                <a:lnTo>
                  <a:pt x="1299309" y="1116230"/>
                </a:lnTo>
                <a:lnTo>
                  <a:pt x="1242952" y="1205877"/>
                </a:lnTo>
                <a:lnTo>
                  <a:pt x="1181834" y="1293145"/>
                </a:lnTo>
                <a:lnTo>
                  <a:pt x="1116746" y="1378032"/>
                </a:lnTo>
                <a:lnTo>
                  <a:pt x="1046102" y="1458953"/>
                </a:lnTo>
                <a:lnTo>
                  <a:pt x="971490" y="1536700"/>
                </a:lnTo>
                <a:lnTo>
                  <a:pt x="0" y="566714"/>
                </a:lnTo>
                <a:lnTo>
                  <a:pt x="100027" y="302400"/>
                </a:lnTo>
                <a:close/>
              </a:path>
            </a:pathLst>
          </a:custGeom>
          <a:solidFill>
            <a:srgbClr val="F4CF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3434839" y="3711918"/>
            <a:ext cx="1539875" cy="1604557"/>
          </a:xfrm>
          <a:custGeom>
            <a:avLst/>
            <a:gdLst>
              <a:gd name="connsiteX0" fmla="*/ 572201 w 1539875"/>
              <a:gd name="connsiteY0" fmla="*/ 0 h 1604557"/>
              <a:gd name="connsiteX1" fmla="*/ 1539875 w 1539875"/>
              <a:gd name="connsiteY1" fmla="*/ 967176 h 1604557"/>
              <a:gd name="connsiteX2" fmla="*/ 1460459 w 1539875"/>
              <a:gd name="connsiteY2" fmla="*/ 1040201 h 1604557"/>
              <a:gd name="connsiteX3" fmla="*/ 1379455 w 1539875"/>
              <a:gd name="connsiteY3" fmla="*/ 1110845 h 1604557"/>
              <a:gd name="connsiteX4" fmla="*/ 1294480 w 1539875"/>
              <a:gd name="connsiteY4" fmla="*/ 1177520 h 1604557"/>
              <a:gd name="connsiteX5" fmla="*/ 1207122 w 1539875"/>
              <a:gd name="connsiteY5" fmla="*/ 1238638 h 1604557"/>
              <a:gd name="connsiteX6" fmla="*/ 1117382 w 1539875"/>
              <a:gd name="connsiteY6" fmla="*/ 1294995 h 1604557"/>
              <a:gd name="connsiteX7" fmla="*/ 1024466 w 1539875"/>
              <a:gd name="connsiteY7" fmla="*/ 1348176 h 1604557"/>
              <a:gd name="connsiteX8" fmla="*/ 929961 w 1539875"/>
              <a:gd name="connsiteY8" fmla="*/ 1395801 h 1604557"/>
              <a:gd name="connsiteX9" fmla="*/ 832279 w 1539875"/>
              <a:gd name="connsiteY9" fmla="*/ 1437870 h 1604557"/>
              <a:gd name="connsiteX10" fmla="*/ 733009 w 1539875"/>
              <a:gd name="connsiteY10" fmla="*/ 1475970 h 1604557"/>
              <a:gd name="connsiteX11" fmla="*/ 632945 w 1539875"/>
              <a:gd name="connsiteY11" fmla="*/ 1510101 h 1604557"/>
              <a:gd name="connsiteX12" fmla="*/ 530499 w 1539875"/>
              <a:gd name="connsiteY12" fmla="*/ 1538676 h 1604557"/>
              <a:gd name="connsiteX13" fmla="*/ 426464 w 1539875"/>
              <a:gd name="connsiteY13" fmla="*/ 1561695 h 1604557"/>
              <a:gd name="connsiteX14" fmla="*/ 321635 w 1539875"/>
              <a:gd name="connsiteY14" fmla="*/ 1579951 h 1604557"/>
              <a:gd name="connsiteX15" fmla="*/ 214423 w 1539875"/>
              <a:gd name="connsiteY15" fmla="*/ 1593445 h 1604557"/>
              <a:gd name="connsiteX16" fmla="*/ 108006 w 1539875"/>
              <a:gd name="connsiteY16" fmla="*/ 1601382 h 1604557"/>
              <a:gd name="connsiteX17" fmla="*/ 0 w 1539875"/>
              <a:gd name="connsiteY17" fmla="*/ 1604557 h 1604557"/>
              <a:gd name="connsiteX18" fmla="*/ 0 w 1539875"/>
              <a:gd name="connsiteY18" fmla="*/ 247158 h 1604557"/>
              <a:gd name="connsiteX19" fmla="*/ 271593 w 1539875"/>
              <a:gd name="connsiteY19" fmla="*/ 128925 h 160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04557">
                <a:moveTo>
                  <a:pt x="572201" y="0"/>
                </a:moveTo>
                <a:lnTo>
                  <a:pt x="1539875" y="967176"/>
                </a:lnTo>
                <a:lnTo>
                  <a:pt x="1460459" y="1040201"/>
                </a:lnTo>
                <a:lnTo>
                  <a:pt x="1379455" y="1110845"/>
                </a:lnTo>
                <a:lnTo>
                  <a:pt x="1294480" y="1177520"/>
                </a:lnTo>
                <a:lnTo>
                  <a:pt x="1207122" y="1238638"/>
                </a:lnTo>
                <a:lnTo>
                  <a:pt x="1117382" y="1294995"/>
                </a:lnTo>
                <a:lnTo>
                  <a:pt x="1024466" y="1348176"/>
                </a:lnTo>
                <a:lnTo>
                  <a:pt x="929961" y="1395801"/>
                </a:lnTo>
                <a:lnTo>
                  <a:pt x="832279" y="1437870"/>
                </a:lnTo>
                <a:lnTo>
                  <a:pt x="733009" y="1475970"/>
                </a:lnTo>
                <a:lnTo>
                  <a:pt x="632945" y="1510101"/>
                </a:lnTo>
                <a:lnTo>
                  <a:pt x="530499" y="1538676"/>
                </a:lnTo>
                <a:lnTo>
                  <a:pt x="426464" y="1561695"/>
                </a:lnTo>
                <a:lnTo>
                  <a:pt x="321635" y="1579951"/>
                </a:lnTo>
                <a:lnTo>
                  <a:pt x="214423" y="1593445"/>
                </a:lnTo>
                <a:lnTo>
                  <a:pt x="108006" y="1601382"/>
                </a:lnTo>
                <a:lnTo>
                  <a:pt x="0" y="1604557"/>
                </a:lnTo>
                <a:lnTo>
                  <a:pt x="0" y="247158"/>
                </a:lnTo>
                <a:lnTo>
                  <a:pt x="271593" y="128925"/>
                </a:lnTo>
                <a:close/>
              </a:path>
            </a:pathLst>
          </a:custGeom>
          <a:solidFill>
            <a:srgbClr val="74C1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1845752" y="3705243"/>
            <a:ext cx="1538288" cy="1611232"/>
          </a:xfrm>
          <a:custGeom>
            <a:avLst/>
            <a:gdLst>
              <a:gd name="connsiteX0" fmla="*/ 973348 w 1538288"/>
              <a:gd name="connsiteY0" fmla="*/ 0 h 1611232"/>
              <a:gd name="connsiteX1" fmla="*/ 1266693 w 1538288"/>
              <a:gd name="connsiteY1" fmla="*/ 135600 h 1611232"/>
              <a:gd name="connsiteX2" fmla="*/ 1538288 w 1538288"/>
              <a:gd name="connsiteY2" fmla="*/ 252901 h 1611232"/>
              <a:gd name="connsiteX3" fmla="*/ 1538288 w 1538288"/>
              <a:gd name="connsiteY3" fmla="*/ 1611232 h 1611232"/>
              <a:gd name="connsiteX4" fmla="*/ 1430282 w 1538288"/>
              <a:gd name="connsiteY4" fmla="*/ 1608057 h 1611232"/>
              <a:gd name="connsiteX5" fmla="*/ 1323865 w 1538288"/>
              <a:gd name="connsiteY5" fmla="*/ 1600120 h 1611232"/>
              <a:gd name="connsiteX6" fmla="*/ 1216653 w 1538288"/>
              <a:gd name="connsiteY6" fmla="*/ 1586626 h 1611232"/>
              <a:gd name="connsiteX7" fmla="*/ 1111824 w 1538288"/>
              <a:gd name="connsiteY7" fmla="*/ 1568370 h 1611232"/>
              <a:gd name="connsiteX8" fmla="*/ 1007789 w 1538288"/>
              <a:gd name="connsiteY8" fmla="*/ 1545351 h 1611232"/>
              <a:gd name="connsiteX9" fmla="*/ 905343 w 1538288"/>
              <a:gd name="connsiteY9" fmla="*/ 1516776 h 1611232"/>
              <a:gd name="connsiteX10" fmla="*/ 805278 w 1538288"/>
              <a:gd name="connsiteY10" fmla="*/ 1482645 h 1611232"/>
              <a:gd name="connsiteX11" fmla="*/ 706008 w 1538288"/>
              <a:gd name="connsiteY11" fmla="*/ 1444545 h 1611232"/>
              <a:gd name="connsiteX12" fmla="*/ 608327 w 1538288"/>
              <a:gd name="connsiteY12" fmla="*/ 1402476 h 1611232"/>
              <a:gd name="connsiteX13" fmla="*/ 513822 w 1538288"/>
              <a:gd name="connsiteY13" fmla="*/ 1354851 h 1611232"/>
              <a:gd name="connsiteX14" fmla="*/ 420905 w 1538288"/>
              <a:gd name="connsiteY14" fmla="*/ 1301670 h 1611232"/>
              <a:gd name="connsiteX15" fmla="*/ 331165 w 1538288"/>
              <a:gd name="connsiteY15" fmla="*/ 1245313 h 1611232"/>
              <a:gd name="connsiteX16" fmla="*/ 243807 w 1538288"/>
              <a:gd name="connsiteY16" fmla="*/ 1184195 h 1611232"/>
              <a:gd name="connsiteX17" fmla="*/ 158832 w 1538288"/>
              <a:gd name="connsiteY17" fmla="*/ 1117520 h 1611232"/>
              <a:gd name="connsiteX18" fmla="*/ 77828 w 1538288"/>
              <a:gd name="connsiteY18" fmla="*/ 1046876 h 1611232"/>
              <a:gd name="connsiteX19" fmla="*/ 0 w 1538288"/>
              <a:gd name="connsiteY19" fmla="*/ 973851 h 16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11232">
                <a:moveTo>
                  <a:pt x="973348" y="0"/>
                </a:moveTo>
                <a:lnTo>
                  <a:pt x="1266693" y="135600"/>
                </a:lnTo>
                <a:lnTo>
                  <a:pt x="1538288" y="252901"/>
                </a:lnTo>
                <a:lnTo>
                  <a:pt x="1538288" y="1611232"/>
                </a:lnTo>
                <a:lnTo>
                  <a:pt x="1430282" y="1608057"/>
                </a:lnTo>
                <a:lnTo>
                  <a:pt x="1323865" y="1600120"/>
                </a:lnTo>
                <a:lnTo>
                  <a:pt x="1216653" y="1586626"/>
                </a:lnTo>
                <a:lnTo>
                  <a:pt x="1111824" y="1568370"/>
                </a:lnTo>
                <a:lnTo>
                  <a:pt x="1007789" y="1545351"/>
                </a:lnTo>
                <a:lnTo>
                  <a:pt x="905343" y="1516776"/>
                </a:lnTo>
                <a:lnTo>
                  <a:pt x="805278" y="1482645"/>
                </a:lnTo>
                <a:lnTo>
                  <a:pt x="706008" y="1444545"/>
                </a:lnTo>
                <a:lnTo>
                  <a:pt x="608327" y="1402476"/>
                </a:lnTo>
                <a:lnTo>
                  <a:pt x="513822" y="1354851"/>
                </a:lnTo>
                <a:lnTo>
                  <a:pt x="420905" y="1301670"/>
                </a:lnTo>
                <a:lnTo>
                  <a:pt x="331165" y="1245313"/>
                </a:lnTo>
                <a:lnTo>
                  <a:pt x="243807" y="1184195"/>
                </a:lnTo>
                <a:lnTo>
                  <a:pt x="158832" y="1117520"/>
                </a:lnTo>
                <a:lnTo>
                  <a:pt x="77828" y="1046876"/>
                </a:lnTo>
                <a:lnTo>
                  <a:pt x="0" y="973851"/>
                </a:lnTo>
                <a:close/>
              </a:path>
            </a:pathLst>
          </a:custGeom>
          <a:solidFill>
            <a:srgbClr val="5DC3A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1172652" y="3105087"/>
            <a:ext cx="1614866" cy="1536700"/>
          </a:xfrm>
          <a:custGeom>
            <a:avLst/>
            <a:gdLst>
              <a:gd name="connsiteX0" fmla="*/ 0 w 1614866"/>
              <a:gd name="connsiteY0" fmla="*/ 0 h 1536700"/>
              <a:gd name="connsiteX1" fmla="*/ 1400959 w 1614866"/>
              <a:gd name="connsiteY1" fmla="*/ 0 h 1536700"/>
              <a:gd name="connsiteX2" fmla="*/ 1514221 w 1614866"/>
              <a:gd name="connsiteY2" fmla="*/ 302400 h 1536700"/>
              <a:gd name="connsiteX3" fmla="*/ 1614866 w 1614866"/>
              <a:gd name="connsiteY3" fmla="*/ 560728 h 1536700"/>
              <a:gd name="connsiteX4" fmla="*/ 637382 w 1614866"/>
              <a:gd name="connsiteY4" fmla="*/ 1536700 h 1536700"/>
              <a:gd name="connsiteX5" fmla="*/ 564357 w 1614866"/>
              <a:gd name="connsiteY5" fmla="*/ 1458953 h 1536700"/>
              <a:gd name="connsiteX6" fmla="*/ 493713 w 1614866"/>
              <a:gd name="connsiteY6" fmla="*/ 1378032 h 1536700"/>
              <a:gd name="connsiteX7" fmla="*/ 427038 w 1614866"/>
              <a:gd name="connsiteY7" fmla="*/ 1293145 h 1536700"/>
              <a:gd name="connsiteX8" fmla="*/ 365919 w 1614866"/>
              <a:gd name="connsiteY8" fmla="*/ 1205877 h 1536700"/>
              <a:gd name="connsiteX9" fmla="*/ 309563 w 1614866"/>
              <a:gd name="connsiteY9" fmla="*/ 1116230 h 1536700"/>
              <a:gd name="connsiteX10" fmla="*/ 257969 w 1614866"/>
              <a:gd name="connsiteY10" fmla="*/ 1023409 h 1536700"/>
              <a:gd name="connsiteX11" fmla="*/ 208756 w 1614866"/>
              <a:gd name="connsiteY11" fmla="*/ 929002 h 1536700"/>
              <a:gd name="connsiteX12" fmla="*/ 165894 w 1614866"/>
              <a:gd name="connsiteY12" fmla="*/ 831421 h 1536700"/>
              <a:gd name="connsiteX13" fmla="*/ 127794 w 1614866"/>
              <a:gd name="connsiteY13" fmla="*/ 732253 h 1536700"/>
              <a:gd name="connsiteX14" fmla="*/ 94456 w 1614866"/>
              <a:gd name="connsiteY14" fmla="*/ 631499 h 1536700"/>
              <a:gd name="connsiteX15" fmla="*/ 65881 w 1614866"/>
              <a:gd name="connsiteY15" fmla="*/ 529951 h 1536700"/>
              <a:gd name="connsiteX16" fmla="*/ 42863 w 1614866"/>
              <a:gd name="connsiteY16" fmla="*/ 426024 h 1536700"/>
              <a:gd name="connsiteX17" fmla="*/ 24606 w 1614866"/>
              <a:gd name="connsiteY17" fmla="*/ 321303 h 1536700"/>
              <a:gd name="connsiteX18" fmla="*/ 11113 w 1614866"/>
              <a:gd name="connsiteY18" fmla="*/ 214202 h 1536700"/>
              <a:gd name="connsiteX19" fmla="*/ 3175 w 1614866"/>
              <a:gd name="connsiteY19" fmla="*/ 107894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14866" h="1536700">
                <a:moveTo>
                  <a:pt x="0" y="0"/>
                </a:moveTo>
                <a:lnTo>
                  <a:pt x="1400959" y="0"/>
                </a:lnTo>
                <a:lnTo>
                  <a:pt x="1514221" y="302400"/>
                </a:lnTo>
                <a:lnTo>
                  <a:pt x="1614866" y="560728"/>
                </a:lnTo>
                <a:lnTo>
                  <a:pt x="637382" y="1536700"/>
                </a:lnTo>
                <a:lnTo>
                  <a:pt x="564357" y="1458953"/>
                </a:lnTo>
                <a:lnTo>
                  <a:pt x="493713" y="1378032"/>
                </a:lnTo>
                <a:lnTo>
                  <a:pt x="427038" y="1293145"/>
                </a:lnTo>
                <a:lnTo>
                  <a:pt x="365919" y="1205877"/>
                </a:lnTo>
                <a:lnTo>
                  <a:pt x="309563" y="1116230"/>
                </a:lnTo>
                <a:lnTo>
                  <a:pt x="257969" y="1023409"/>
                </a:lnTo>
                <a:lnTo>
                  <a:pt x="208756" y="929002"/>
                </a:lnTo>
                <a:lnTo>
                  <a:pt x="165894" y="831421"/>
                </a:lnTo>
                <a:lnTo>
                  <a:pt x="127794" y="732253"/>
                </a:lnTo>
                <a:lnTo>
                  <a:pt x="94456" y="631499"/>
                </a:lnTo>
                <a:lnTo>
                  <a:pt x="65881" y="529951"/>
                </a:lnTo>
                <a:lnTo>
                  <a:pt x="42863" y="426024"/>
                </a:lnTo>
                <a:lnTo>
                  <a:pt x="24606" y="321303"/>
                </a:lnTo>
                <a:lnTo>
                  <a:pt x="11113" y="214202"/>
                </a:lnTo>
                <a:lnTo>
                  <a:pt x="3175" y="107894"/>
                </a:lnTo>
                <a:close/>
              </a:path>
            </a:pathLst>
          </a:custGeom>
          <a:solidFill>
            <a:srgbClr val="5FAB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1172652" y="1516000"/>
            <a:ext cx="1624961" cy="1538288"/>
          </a:xfrm>
          <a:custGeom>
            <a:avLst/>
            <a:gdLst>
              <a:gd name="connsiteX0" fmla="*/ 637382 w 1624961"/>
              <a:gd name="connsiteY0" fmla="*/ 0 h 1538288"/>
              <a:gd name="connsiteX1" fmla="*/ 1624961 w 1624961"/>
              <a:gd name="connsiteY1" fmla="*/ 987070 h 1538288"/>
              <a:gd name="connsiteX2" fmla="*/ 1516910 w 1624961"/>
              <a:gd name="connsiteY2" fmla="*/ 1263033 h 1538288"/>
              <a:gd name="connsiteX3" fmla="*/ 1411227 w 1624961"/>
              <a:gd name="connsiteY3" fmla="*/ 1538288 h 1538288"/>
              <a:gd name="connsiteX4" fmla="*/ 0 w 1624961"/>
              <a:gd name="connsiteY4" fmla="*/ 1538288 h 1538288"/>
              <a:gd name="connsiteX5" fmla="*/ 3175 w 1624961"/>
              <a:gd name="connsiteY5" fmla="*/ 1430394 h 1538288"/>
              <a:gd name="connsiteX6" fmla="*/ 11113 w 1624961"/>
              <a:gd name="connsiteY6" fmla="*/ 1324086 h 1538288"/>
              <a:gd name="connsiteX7" fmla="*/ 24606 w 1624961"/>
              <a:gd name="connsiteY7" fmla="*/ 1216985 h 1538288"/>
              <a:gd name="connsiteX8" fmla="*/ 42863 w 1624961"/>
              <a:gd name="connsiteY8" fmla="*/ 1112264 h 1538288"/>
              <a:gd name="connsiteX9" fmla="*/ 65881 w 1624961"/>
              <a:gd name="connsiteY9" fmla="*/ 1008336 h 1538288"/>
              <a:gd name="connsiteX10" fmla="*/ 94456 w 1624961"/>
              <a:gd name="connsiteY10" fmla="*/ 906789 h 1538288"/>
              <a:gd name="connsiteX11" fmla="*/ 127794 w 1624961"/>
              <a:gd name="connsiteY11" fmla="*/ 806035 h 1538288"/>
              <a:gd name="connsiteX12" fmla="*/ 165894 w 1624961"/>
              <a:gd name="connsiteY12" fmla="*/ 706867 h 1538288"/>
              <a:gd name="connsiteX13" fmla="*/ 208756 w 1624961"/>
              <a:gd name="connsiteY13" fmla="*/ 609286 h 1538288"/>
              <a:gd name="connsiteX14" fmla="*/ 257969 w 1624961"/>
              <a:gd name="connsiteY14" fmla="*/ 514878 h 1538288"/>
              <a:gd name="connsiteX15" fmla="*/ 309563 w 1624961"/>
              <a:gd name="connsiteY15" fmla="*/ 422057 h 1538288"/>
              <a:gd name="connsiteX16" fmla="*/ 365919 w 1624961"/>
              <a:gd name="connsiteY16" fmla="*/ 332410 h 1538288"/>
              <a:gd name="connsiteX17" fmla="*/ 427038 w 1624961"/>
              <a:gd name="connsiteY17" fmla="*/ 245142 h 1538288"/>
              <a:gd name="connsiteX18" fmla="*/ 493713 w 1624961"/>
              <a:gd name="connsiteY18" fmla="*/ 160255 h 1538288"/>
              <a:gd name="connsiteX19" fmla="*/ 564357 w 1624961"/>
              <a:gd name="connsiteY19" fmla="*/ 79334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4961" h="1538288">
                <a:moveTo>
                  <a:pt x="637382" y="0"/>
                </a:moveTo>
                <a:lnTo>
                  <a:pt x="1624961" y="987070"/>
                </a:lnTo>
                <a:lnTo>
                  <a:pt x="1516910" y="1263033"/>
                </a:lnTo>
                <a:lnTo>
                  <a:pt x="1411227" y="1538288"/>
                </a:lnTo>
                <a:lnTo>
                  <a:pt x="0" y="1538288"/>
                </a:lnTo>
                <a:lnTo>
                  <a:pt x="3175" y="1430394"/>
                </a:lnTo>
                <a:lnTo>
                  <a:pt x="11113" y="1324086"/>
                </a:lnTo>
                <a:lnTo>
                  <a:pt x="24606" y="1216985"/>
                </a:lnTo>
                <a:lnTo>
                  <a:pt x="42863" y="1112264"/>
                </a:lnTo>
                <a:lnTo>
                  <a:pt x="65881" y="1008336"/>
                </a:lnTo>
                <a:lnTo>
                  <a:pt x="94456" y="906789"/>
                </a:lnTo>
                <a:lnTo>
                  <a:pt x="127794" y="806035"/>
                </a:lnTo>
                <a:lnTo>
                  <a:pt x="165894" y="706867"/>
                </a:lnTo>
                <a:lnTo>
                  <a:pt x="208756" y="609286"/>
                </a:lnTo>
                <a:lnTo>
                  <a:pt x="257969" y="514878"/>
                </a:lnTo>
                <a:lnTo>
                  <a:pt x="309563" y="422057"/>
                </a:lnTo>
                <a:lnTo>
                  <a:pt x="365919" y="332410"/>
                </a:lnTo>
                <a:lnTo>
                  <a:pt x="427038" y="245142"/>
                </a:lnTo>
                <a:lnTo>
                  <a:pt x="493713" y="160255"/>
                </a:lnTo>
                <a:lnTo>
                  <a:pt x="564357" y="79334"/>
                </a:lnTo>
                <a:close/>
              </a:path>
            </a:pathLst>
          </a:custGeom>
          <a:solidFill>
            <a:srgbClr val="AAB5B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1845752" y="842900"/>
            <a:ext cx="1538288" cy="1627510"/>
          </a:xfrm>
          <a:custGeom>
            <a:avLst/>
            <a:gdLst>
              <a:gd name="connsiteX0" fmla="*/ 1538288 w 1538288"/>
              <a:gd name="connsiteY0" fmla="*/ 0 h 1627510"/>
              <a:gd name="connsiteX1" fmla="*/ 1538288 w 1538288"/>
              <a:gd name="connsiteY1" fmla="*/ 1383278 h 1627510"/>
              <a:gd name="connsiteX2" fmla="*/ 1264004 w 1538288"/>
              <a:gd name="connsiteY2" fmla="*/ 1497163 h 1627510"/>
              <a:gd name="connsiteX3" fmla="*/ 989618 w 1538288"/>
              <a:gd name="connsiteY3" fmla="*/ 1627510 h 1627510"/>
              <a:gd name="connsiteX4" fmla="*/ 0 w 1538288"/>
              <a:gd name="connsiteY4" fmla="*/ 637381 h 1627510"/>
              <a:gd name="connsiteX5" fmla="*/ 77828 w 1538288"/>
              <a:gd name="connsiteY5" fmla="*/ 564356 h 1627510"/>
              <a:gd name="connsiteX6" fmla="*/ 158832 w 1538288"/>
              <a:gd name="connsiteY6" fmla="*/ 492919 h 1627510"/>
              <a:gd name="connsiteX7" fmla="*/ 243807 w 1538288"/>
              <a:gd name="connsiteY7" fmla="*/ 427038 h 1627510"/>
              <a:gd name="connsiteX8" fmla="*/ 331165 w 1538288"/>
              <a:gd name="connsiteY8" fmla="*/ 365919 h 1627510"/>
              <a:gd name="connsiteX9" fmla="*/ 420905 w 1538288"/>
              <a:gd name="connsiteY9" fmla="*/ 309563 h 1627510"/>
              <a:gd name="connsiteX10" fmla="*/ 513822 w 1538288"/>
              <a:gd name="connsiteY10" fmla="*/ 256381 h 1627510"/>
              <a:gd name="connsiteX11" fmla="*/ 608327 w 1538288"/>
              <a:gd name="connsiteY11" fmla="*/ 208756 h 1627510"/>
              <a:gd name="connsiteX12" fmla="*/ 706008 w 1538288"/>
              <a:gd name="connsiteY12" fmla="*/ 166688 h 1627510"/>
              <a:gd name="connsiteX13" fmla="*/ 805278 w 1538288"/>
              <a:gd name="connsiteY13" fmla="*/ 128588 h 1627510"/>
              <a:gd name="connsiteX14" fmla="*/ 905343 w 1538288"/>
              <a:gd name="connsiteY14" fmla="*/ 94456 h 1627510"/>
              <a:gd name="connsiteX15" fmla="*/ 1007789 w 1538288"/>
              <a:gd name="connsiteY15" fmla="*/ 65881 h 1627510"/>
              <a:gd name="connsiteX16" fmla="*/ 1111824 w 1538288"/>
              <a:gd name="connsiteY16" fmla="*/ 42863 h 1627510"/>
              <a:gd name="connsiteX17" fmla="*/ 1216653 w 1538288"/>
              <a:gd name="connsiteY17" fmla="*/ 24606 h 1627510"/>
              <a:gd name="connsiteX18" fmla="*/ 1323865 w 1538288"/>
              <a:gd name="connsiteY18" fmla="*/ 11113 h 1627510"/>
              <a:gd name="connsiteX19" fmla="*/ 1430282 w 1538288"/>
              <a:gd name="connsiteY19" fmla="*/ 3175 h 162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27510">
                <a:moveTo>
                  <a:pt x="1538288" y="0"/>
                </a:moveTo>
                <a:lnTo>
                  <a:pt x="1538288" y="1383278"/>
                </a:lnTo>
                <a:lnTo>
                  <a:pt x="1264004" y="1497163"/>
                </a:lnTo>
                <a:lnTo>
                  <a:pt x="989618" y="1627510"/>
                </a:lnTo>
                <a:lnTo>
                  <a:pt x="0" y="637381"/>
                </a:lnTo>
                <a:lnTo>
                  <a:pt x="77828" y="564356"/>
                </a:lnTo>
                <a:lnTo>
                  <a:pt x="158832" y="492919"/>
                </a:lnTo>
                <a:lnTo>
                  <a:pt x="243807" y="427038"/>
                </a:lnTo>
                <a:lnTo>
                  <a:pt x="331165" y="365919"/>
                </a:lnTo>
                <a:lnTo>
                  <a:pt x="420905" y="309563"/>
                </a:lnTo>
                <a:lnTo>
                  <a:pt x="513822" y="256381"/>
                </a:lnTo>
                <a:lnTo>
                  <a:pt x="608327" y="208756"/>
                </a:lnTo>
                <a:lnTo>
                  <a:pt x="706008" y="166688"/>
                </a:lnTo>
                <a:lnTo>
                  <a:pt x="805278" y="128588"/>
                </a:lnTo>
                <a:lnTo>
                  <a:pt x="905343" y="94456"/>
                </a:lnTo>
                <a:lnTo>
                  <a:pt x="1007789" y="65881"/>
                </a:lnTo>
                <a:lnTo>
                  <a:pt x="1111824" y="42863"/>
                </a:lnTo>
                <a:lnTo>
                  <a:pt x="1216653" y="24606"/>
                </a:lnTo>
                <a:lnTo>
                  <a:pt x="1323865" y="11113"/>
                </a:lnTo>
                <a:lnTo>
                  <a:pt x="1430282" y="3175"/>
                </a:lnTo>
                <a:close/>
              </a:path>
            </a:pathLst>
          </a:custGeom>
          <a:solidFill>
            <a:srgbClr val="A47BB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5209639" y="2646210"/>
            <a:ext cx="341752" cy="341752"/>
          </a:xfrm>
          <a:prstGeom prst="ellipse">
            <a:avLst/>
          </a:prstGeom>
          <a:solidFill>
            <a:srgbClr val="96511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2</a:t>
            </a:r>
          </a:p>
        </p:txBody>
      </p:sp>
      <p:sp>
        <p:nvSpPr>
          <p:cNvPr id="13" name="Oval 15"/>
          <p:cNvSpPr/>
          <p:nvPr/>
        </p:nvSpPr>
        <p:spPr>
          <a:xfrm>
            <a:off x="4500039" y="1319725"/>
            <a:ext cx="341752" cy="341752"/>
          </a:xfrm>
          <a:prstGeom prst="ellipse">
            <a:avLst/>
          </a:prstGeom>
          <a:solidFill>
            <a:srgbClr val="AF241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1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Oval 16"/>
          <p:cNvSpPr/>
          <p:nvPr/>
        </p:nvSpPr>
        <p:spPr>
          <a:xfrm>
            <a:off x="4833264" y="4184388"/>
            <a:ext cx="341752" cy="341752"/>
          </a:xfrm>
          <a:prstGeom prst="ellipse">
            <a:avLst/>
          </a:prstGeom>
          <a:solidFill>
            <a:srgbClr val="B2920A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3</a:t>
            </a:r>
          </a:p>
        </p:txBody>
      </p:sp>
      <p:sp>
        <p:nvSpPr>
          <p:cNvPr id="15" name="Oval 17"/>
          <p:cNvSpPr/>
          <p:nvPr/>
        </p:nvSpPr>
        <p:spPr>
          <a:xfrm>
            <a:off x="3499735" y="4897728"/>
            <a:ext cx="341752" cy="341752"/>
          </a:xfrm>
          <a:prstGeom prst="ellipse">
            <a:avLst/>
          </a:prstGeom>
          <a:solidFill>
            <a:srgbClr val="2C623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4</a:t>
            </a:r>
          </a:p>
        </p:txBody>
      </p:sp>
      <p:sp>
        <p:nvSpPr>
          <p:cNvPr id="16" name="Oval 18"/>
          <p:cNvSpPr/>
          <p:nvPr/>
        </p:nvSpPr>
        <p:spPr>
          <a:xfrm>
            <a:off x="1998120" y="4495094"/>
            <a:ext cx="341752" cy="341752"/>
          </a:xfrm>
          <a:prstGeom prst="ellipse">
            <a:avLst/>
          </a:prstGeom>
          <a:solidFill>
            <a:srgbClr val="296D5E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5</a:t>
            </a:r>
          </a:p>
        </p:txBody>
      </p:sp>
      <p:sp>
        <p:nvSpPr>
          <p:cNvPr id="17" name="Oval 19"/>
          <p:cNvSpPr/>
          <p:nvPr/>
        </p:nvSpPr>
        <p:spPr>
          <a:xfrm>
            <a:off x="1250776" y="3162779"/>
            <a:ext cx="341752" cy="341752"/>
          </a:xfrm>
          <a:prstGeom prst="ellipse">
            <a:avLst/>
          </a:prstGeom>
          <a:solidFill>
            <a:srgbClr val="216A97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6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8" name="Oval 20"/>
          <p:cNvSpPr/>
          <p:nvPr/>
        </p:nvSpPr>
        <p:spPr>
          <a:xfrm>
            <a:off x="1656368" y="1656366"/>
            <a:ext cx="341752" cy="34175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7</a:t>
            </a:r>
          </a:p>
        </p:txBody>
      </p:sp>
      <p:sp>
        <p:nvSpPr>
          <p:cNvPr id="19" name="Oval 21"/>
          <p:cNvSpPr/>
          <p:nvPr/>
        </p:nvSpPr>
        <p:spPr>
          <a:xfrm>
            <a:off x="2977391" y="895023"/>
            <a:ext cx="341752" cy="341752"/>
          </a:xfrm>
          <a:prstGeom prst="ellipse">
            <a:avLst/>
          </a:prstGeom>
          <a:solidFill>
            <a:srgbClr val="6F477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8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72045" y="1331739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 8</a:t>
            </a:r>
            <a:endParaRPr lang="en-US" b="1" dirty="0">
              <a:solidFill>
                <a:srgbClr val="6F477D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22181" y="3376224"/>
            <a:ext cx="148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ПОЛЕЗНОЕ</a:t>
            </a:r>
            <a:endParaRPr lang="en-US" b="1" dirty="0">
              <a:solidFill>
                <a:srgbClr val="967B08"/>
              </a:solidFill>
              <a:latin typeface="Calibri Light" panose="020F03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53710" y="131861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ЖИЗНЬ</a:t>
            </a:r>
            <a:r>
              <a:rPr lang="en-US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 1</a:t>
            </a:r>
            <a:endParaRPr lang="en-US" b="1" dirty="0">
              <a:solidFill>
                <a:srgbClr val="AF2415"/>
              </a:solidFill>
              <a:latin typeface="Calibri Light" panose="020F03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33008" y="424076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 5</a:t>
            </a:r>
            <a:endParaRPr lang="en-US" b="1" dirty="0">
              <a:solidFill>
                <a:srgbClr val="296D5E"/>
              </a:solidFill>
              <a:latin typeface="Calibri Light" panose="020F03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43290" y="442542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 4</a:t>
            </a:r>
            <a:endParaRPr lang="en-US" b="1" dirty="0">
              <a:solidFill>
                <a:srgbClr val="2C623D"/>
              </a:solidFill>
              <a:latin typeface="Calibri Light" panose="020F03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49343" y="3504105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16A97"/>
                </a:solidFill>
                <a:latin typeface="Calibri Light" panose="020F0302020204030204" pitchFamily="34" charset="0"/>
              </a:rPr>
              <a:t>Рубрика 6</a:t>
            </a:r>
            <a:endParaRPr lang="en-US" b="1" dirty="0">
              <a:solidFill>
                <a:srgbClr val="216A97"/>
              </a:solidFill>
              <a:latin typeface="Calibri Light" panose="020F03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34848" y="232869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Р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убрика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 7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04776" y="2328851"/>
            <a:ext cx="149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ЗДОРОВЬЕ</a:t>
            </a:r>
            <a:endParaRPr lang="en-US" b="1" dirty="0">
              <a:solidFill>
                <a:srgbClr val="965112"/>
              </a:solidFill>
              <a:latin typeface="Calibri Light" panose="020F0302020204030204" pitchFamily="34" charset="0"/>
            </a:endParaRPr>
          </a:p>
        </p:txBody>
      </p:sp>
      <p:sp>
        <p:nvSpPr>
          <p:cNvPr id="28" name="Rectangle 44"/>
          <p:cNvSpPr/>
          <p:nvPr/>
        </p:nvSpPr>
        <p:spPr>
          <a:xfrm>
            <a:off x="6151431" y="890943"/>
            <a:ext cx="216024" cy="533600"/>
          </a:xfrm>
          <a:prstGeom prst="rect">
            <a:avLst/>
          </a:prstGeom>
          <a:solidFill>
            <a:srgbClr val="F4CF3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9" name="Rectangle 45"/>
          <p:cNvSpPr/>
          <p:nvPr/>
        </p:nvSpPr>
        <p:spPr>
          <a:xfrm>
            <a:off x="6530134" y="895023"/>
            <a:ext cx="4598114" cy="533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«ПОЛЕЗНОЕ»</a:t>
            </a:r>
            <a:endParaRPr lang="en-US" sz="1000" cap="small" dirty="0">
              <a:solidFill>
                <a:srgbClr val="967B08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30" name="Oval 46"/>
          <p:cNvSpPr/>
          <p:nvPr/>
        </p:nvSpPr>
        <p:spPr>
          <a:xfrm>
            <a:off x="6088567" y="838389"/>
            <a:ext cx="341752" cy="341752"/>
          </a:xfrm>
          <a:prstGeom prst="ellipse">
            <a:avLst/>
          </a:prstGeom>
          <a:solidFill>
            <a:srgbClr val="B2920A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3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31" name="Объект 4">
            <a:extLst>
              <a:ext uri="{FF2B5EF4-FFF2-40B4-BE49-F238E27FC236}">
                <a16:creationId xmlns="" xmlns:a16="http://schemas.microsoft.com/office/drawing/2014/main" id="{A1DBF082-A30C-4E6C-856C-4C45F86D5B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983" y="2513757"/>
            <a:ext cx="4898265" cy="2755274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12533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6"/>
          <p:cNvSpPr>
            <a:spLocks/>
          </p:cNvSpPr>
          <p:nvPr/>
        </p:nvSpPr>
        <p:spPr bwMode="auto">
          <a:xfrm>
            <a:off x="3434839" y="842900"/>
            <a:ext cx="1539875" cy="1626932"/>
          </a:xfrm>
          <a:custGeom>
            <a:avLst/>
            <a:gdLst>
              <a:gd name="connsiteX0" fmla="*/ 0 w 1539875"/>
              <a:gd name="connsiteY0" fmla="*/ 0 h 1626932"/>
              <a:gd name="connsiteX1" fmla="*/ 108006 w 1539875"/>
              <a:gd name="connsiteY1" fmla="*/ 3175 h 1626932"/>
              <a:gd name="connsiteX2" fmla="*/ 214423 w 1539875"/>
              <a:gd name="connsiteY2" fmla="*/ 11113 h 1626932"/>
              <a:gd name="connsiteX3" fmla="*/ 321635 w 1539875"/>
              <a:gd name="connsiteY3" fmla="*/ 24606 h 1626932"/>
              <a:gd name="connsiteX4" fmla="*/ 426464 w 1539875"/>
              <a:gd name="connsiteY4" fmla="*/ 42863 h 1626932"/>
              <a:gd name="connsiteX5" fmla="*/ 530499 w 1539875"/>
              <a:gd name="connsiteY5" fmla="*/ 65881 h 1626932"/>
              <a:gd name="connsiteX6" fmla="*/ 632945 w 1539875"/>
              <a:gd name="connsiteY6" fmla="*/ 94456 h 1626932"/>
              <a:gd name="connsiteX7" fmla="*/ 733009 w 1539875"/>
              <a:gd name="connsiteY7" fmla="*/ 128588 h 1626932"/>
              <a:gd name="connsiteX8" fmla="*/ 832279 w 1539875"/>
              <a:gd name="connsiteY8" fmla="*/ 166688 h 1626932"/>
              <a:gd name="connsiteX9" fmla="*/ 929961 w 1539875"/>
              <a:gd name="connsiteY9" fmla="*/ 208756 h 1626932"/>
              <a:gd name="connsiteX10" fmla="*/ 1024466 w 1539875"/>
              <a:gd name="connsiteY10" fmla="*/ 256381 h 1626932"/>
              <a:gd name="connsiteX11" fmla="*/ 1117382 w 1539875"/>
              <a:gd name="connsiteY11" fmla="*/ 309563 h 1626932"/>
              <a:gd name="connsiteX12" fmla="*/ 1207122 w 1539875"/>
              <a:gd name="connsiteY12" fmla="*/ 365919 h 1626932"/>
              <a:gd name="connsiteX13" fmla="*/ 1294480 w 1539875"/>
              <a:gd name="connsiteY13" fmla="*/ 427038 h 1626932"/>
              <a:gd name="connsiteX14" fmla="*/ 1379455 w 1539875"/>
              <a:gd name="connsiteY14" fmla="*/ 492919 h 1626932"/>
              <a:gd name="connsiteX15" fmla="*/ 1460459 w 1539875"/>
              <a:gd name="connsiteY15" fmla="*/ 564356 h 1626932"/>
              <a:gd name="connsiteX16" fmla="*/ 1539875 w 1539875"/>
              <a:gd name="connsiteY16" fmla="*/ 637381 h 1626932"/>
              <a:gd name="connsiteX17" fmla="*/ 549815 w 1539875"/>
              <a:gd name="connsiteY17" fmla="*/ 1626932 h 1626932"/>
              <a:gd name="connsiteX18" fmla="*/ 271593 w 1539875"/>
              <a:gd name="connsiteY18" fmla="*/ 1497163 h 1626932"/>
              <a:gd name="connsiteX19" fmla="*/ 0 w 1539875"/>
              <a:gd name="connsiteY19" fmla="*/ 1382474 h 162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26932">
                <a:moveTo>
                  <a:pt x="0" y="0"/>
                </a:moveTo>
                <a:lnTo>
                  <a:pt x="108006" y="3175"/>
                </a:lnTo>
                <a:lnTo>
                  <a:pt x="214423" y="11113"/>
                </a:lnTo>
                <a:lnTo>
                  <a:pt x="321635" y="24606"/>
                </a:lnTo>
                <a:lnTo>
                  <a:pt x="426464" y="42863"/>
                </a:lnTo>
                <a:lnTo>
                  <a:pt x="530499" y="65881"/>
                </a:lnTo>
                <a:lnTo>
                  <a:pt x="632945" y="94456"/>
                </a:lnTo>
                <a:lnTo>
                  <a:pt x="733009" y="128588"/>
                </a:lnTo>
                <a:lnTo>
                  <a:pt x="832279" y="166688"/>
                </a:lnTo>
                <a:lnTo>
                  <a:pt x="929961" y="208756"/>
                </a:lnTo>
                <a:lnTo>
                  <a:pt x="1024466" y="256381"/>
                </a:lnTo>
                <a:lnTo>
                  <a:pt x="1117382" y="309563"/>
                </a:lnTo>
                <a:lnTo>
                  <a:pt x="1207122" y="365919"/>
                </a:lnTo>
                <a:lnTo>
                  <a:pt x="1294480" y="427038"/>
                </a:lnTo>
                <a:lnTo>
                  <a:pt x="1379455" y="492919"/>
                </a:lnTo>
                <a:lnTo>
                  <a:pt x="1460459" y="564356"/>
                </a:lnTo>
                <a:lnTo>
                  <a:pt x="1539875" y="637381"/>
                </a:lnTo>
                <a:lnTo>
                  <a:pt x="549815" y="1626932"/>
                </a:lnTo>
                <a:lnTo>
                  <a:pt x="271593" y="1497163"/>
                </a:lnTo>
                <a:lnTo>
                  <a:pt x="0" y="1382474"/>
                </a:lnTo>
                <a:close/>
              </a:path>
            </a:pathLst>
          </a:custGeom>
          <a:solidFill>
            <a:srgbClr val="EC6E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2" name="Freeform 7"/>
          <p:cNvSpPr>
            <a:spLocks/>
          </p:cNvSpPr>
          <p:nvPr/>
        </p:nvSpPr>
        <p:spPr bwMode="auto">
          <a:xfrm>
            <a:off x="4020301" y="1516000"/>
            <a:ext cx="1625926" cy="1538288"/>
          </a:xfrm>
          <a:custGeom>
            <a:avLst/>
            <a:gdLst>
              <a:gd name="connsiteX0" fmla="*/ 988545 w 1625926"/>
              <a:gd name="connsiteY0" fmla="*/ 0 h 1538288"/>
              <a:gd name="connsiteX1" fmla="*/ 1063157 w 1625926"/>
              <a:gd name="connsiteY1" fmla="*/ 79334 h 1538288"/>
              <a:gd name="connsiteX2" fmla="*/ 1133801 w 1625926"/>
              <a:gd name="connsiteY2" fmla="*/ 160255 h 1538288"/>
              <a:gd name="connsiteX3" fmla="*/ 1198889 w 1625926"/>
              <a:gd name="connsiteY3" fmla="*/ 245142 h 1538288"/>
              <a:gd name="connsiteX4" fmla="*/ 1260007 w 1625926"/>
              <a:gd name="connsiteY4" fmla="*/ 332410 h 1538288"/>
              <a:gd name="connsiteX5" fmla="*/ 1316364 w 1625926"/>
              <a:gd name="connsiteY5" fmla="*/ 422057 h 1538288"/>
              <a:gd name="connsiteX6" fmla="*/ 1369545 w 1625926"/>
              <a:gd name="connsiteY6" fmla="*/ 514878 h 1538288"/>
              <a:gd name="connsiteX7" fmla="*/ 1417170 w 1625926"/>
              <a:gd name="connsiteY7" fmla="*/ 609286 h 1538288"/>
              <a:gd name="connsiteX8" fmla="*/ 1460032 w 1625926"/>
              <a:gd name="connsiteY8" fmla="*/ 706867 h 1538288"/>
              <a:gd name="connsiteX9" fmla="*/ 1498132 w 1625926"/>
              <a:gd name="connsiteY9" fmla="*/ 806035 h 1538288"/>
              <a:gd name="connsiteX10" fmla="*/ 1531470 w 1625926"/>
              <a:gd name="connsiteY10" fmla="*/ 906789 h 1538288"/>
              <a:gd name="connsiteX11" fmla="*/ 1560045 w 1625926"/>
              <a:gd name="connsiteY11" fmla="*/ 1008336 h 1538288"/>
              <a:gd name="connsiteX12" fmla="*/ 1583064 w 1625926"/>
              <a:gd name="connsiteY12" fmla="*/ 1112264 h 1538288"/>
              <a:gd name="connsiteX13" fmla="*/ 1601320 w 1625926"/>
              <a:gd name="connsiteY13" fmla="*/ 1216985 h 1538288"/>
              <a:gd name="connsiteX14" fmla="*/ 1614814 w 1625926"/>
              <a:gd name="connsiteY14" fmla="*/ 1324086 h 1538288"/>
              <a:gd name="connsiteX15" fmla="*/ 1622751 w 1625926"/>
              <a:gd name="connsiteY15" fmla="*/ 1430394 h 1538288"/>
              <a:gd name="connsiteX16" fmla="*/ 1625926 w 1625926"/>
              <a:gd name="connsiteY16" fmla="*/ 1538288 h 1538288"/>
              <a:gd name="connsiteX17" fmla="*/ 215029 w 1625926"/>
              <a:gd name="connsiteY17" fmla="*/ 1538288 h 1538288"/>
              <a:gd name="connsiteX18" fmla="*/ 111704 w 1625926"/>
              <a:gd name="connsiteY18" fmla="*/ 1263033 h 1538288"/>
              <a:gd name="connsiteX19" fmla="*/ 0 w 1625926"/>
              <a:gd name="connsiteY19" fmla="*/ 988035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5926" h="1538288">
                <a:moveTo>
                  <a:pt x="988545" y="0"/>
                </a:moveTo>
                <a:lnTo>
                  <a:pt x="1063157" y="79334"/>
                </a:lnTo>
                <a:lnTo>
                  <a:pt x="1133801" y="160255"/>
                </a:lnTo>
                <a:lnTo>
                  <a:pt x="1198889" y="245142"/>
                </a:lnTo>
                <a:lnTo>
                  <a:pt x="1260007" y="332410"/>
                </a:lnTo>
                <a:lnTo>
                  <a:pt x="1316364" y="422057"/>
                </a:lnTo>
                <a:lnTo>
                  <a:pt x="1369545" y="514878"/>
                </a:lnTo>
                <a:lnTo>
                  <a:pt x="1417170" y="609286"/>
                </a:lnTo>
                <a:lnTo>
                  <a:pt x="1460032" y="706867"/>
                </a:lnTo>
                <a:lnTo>
                  <a:pt x="1498132" y="806035"/>
                </a:lnTo>
                <a:lnTo>
                  <a:pt x="1531470" y="906789"/>
                </a:lnTo>
                <a:lnTo>
                  <a:pt x="1560045" y="1008336"/>
                </a:lnTo>
                <a:lnTo>
                  <a:pt x="1583064" y="1112264"/>
                </a:lnTo>
                <a:lnTo>
                  <a:pt x="1601320" y="1216985"/>
                </a:lnTo>
                <a:lnTo>
                  <a:pt x="1614814" y="1324086"/>
                </a:lnTo>
                <a:lnTo>
                  <a:pt x="1622751" y="1430394"/>
                </a:lnTo>
                <a:lnTo>
                  <a:pt x="1625926" y="1538288"/>
                </a:lnTo>
                <a:lnTo>
                  <a:pt x="215029" y="1538288"/>
                </a:lnTo>
                <a:lnTo>
                  <a:pt x="111704" y="1263033"/>
                </a:lnTo>
                <a:lnTo>
                  <a:pt x="0" y="988035"/>
                </a:lnTo>
                <a:close/>
              </a:path>
            </a:pathLst>
          </a:custGeom>
          <a:solidFill>
            <a:srgbClr val="EA96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4037356" y="3105087"/>
            <a:ext cx="1608871" cy="1536700"/>
          </a:xfrm>
          <a:custGeom>
            <a:avLst/>
            <a:gdLst>
              <a:gd name="connsiteX0" fmla="*/ 208118 w 1608871"/>
              <a:gd name="connsiteY0" fmla="*/ 0 h 1536700"/>
              <a:gd name="connsiteX1" fmla="*/ 1608871 w 1608871"/>
              <a:gd name="connsiteY1" fmla="*/ 0 h 1536700"/>
              <a:gd name="connsiteX2" fmla="*/ 1605696 w 1608871"/>
              <a:gd name="connsiteY2" fmla="*/ 107894 h 1536700"/>
              <a:gd name="connsiteX3" fmla="*/ 1597759 w 1608871"/>
              <a:gd name="connsiteY3" fmla="*/ 214202 h 1536700"/>
              <a:gd name="connsiteX4" fmla="*/ 1584265 w 1608871"/>
              <a:gd name="connsiteY4" fmla="*/ 321303 h 1536700"/>
              <a:gd name="connsiteX5" fmla="*/ 1566009 w 1608871"/>
              <a:gd name="connsiteY5" fmla="*/ 426024 h 1536700"/>
              <a:gd name="connsiteX6" fmla="*/ 1542990 w 1608871"/>
              <a:gd name="connsiteY6" fmla="*/ 529951 h 1536700"/>
              <a:gd name="connsiteX7" fmla="*/ 1514415 w 1608871"/>
              <a:gd name="connsiteY7" fmla="*/ 631499 h 1536700"/>
              <a:gd name="connsiteX8" fmla="*/ 1481077 w 1608871"/>
              <a:gd name="connsiteY8" fmla="*/ 732253 h 1536700"/>
              <a:gd name="connsiteX9" fmla="*/ 1442977 w 1608871"/>
              <a:gd name="connsiteY9" fmla="*/ 831421 h 1536700"/>
              <a:gd name="connsiteX10" fmla="*/ 1400115 w 1608871"/>
              <a:gd name="connsiteY10" fmla="*/ 929002 h 1536700"/>
              <a:gd name="connsiteX11" fmla="*/ 1352490 w 1608871"/>
              <a:gd name="connsiteY11" fmla="*/ 1023409 h 1536700"/>
              <a:gd name="connsiteX12" fmla="*/ 1299309 w 1608871"/>
              <a:gd name="connsiteY12" fmla="*/ 1116230 h 1536700"/>
              <a:gd name="connsiteX13" fmla="*/ 1242952 w 1608871"/>
              <a:gd name="connsiteY13" fmla="*/ 1205877 h 1536700"/>
              <a:gd name="connsiteX14" fmla="*/ 1181834 w 1608871"/>
              <a:gd name="connsiteY14" fmla="*/ 1293145 h 1536700"/>
              <a:gd name="connsiteX15" fmla="*/ 1116746 w 1608871"/>
              <a:gd name="connsiteY15" fmla="*/ 1378032 h 1536700"/>
              <a:gd name="connsiteX16" fmla="*/ 1046102 w 1608871"/>
              <a:gd name="connsiteY16" fmla="*/ 1458953 h 1536700"/>
              <a:gd name="connsiteX17" fmla="*/ 971490 w 1608871"/>
              <a:gd name="connsiteY17" fmla="*/ 1536700 h 1536700"/>
              <a:gd name="connsiteX18" fmla="*/ 0 w 1608871"/>
              <a:gd name="connsiteY18" fmla="*/ 566714 h 1536700"/>
              <a:gd name="connsiteX19" fmla="*/ 100027 w 1608871"/>
              <a:gd name="connsiteY19" fmla="*/ 3024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08871" h="1536700">
                <a:moveTo>
                  <a:pt x="208118" y="0"/>
                </a:moveTo>
                <a:lnTo>
                  <a:pt x="1608871" y="0"/>
                </a:lnTo>
                <a:lnTo>
                  <a:pt x="1605696" y="107894"/>
                </a:lnTo>
                <a:lnTo>
                  <a:pt x="1597759" y="214202"/>
                </a:lnTo>
                <a:lnTo>
                  <a:pt x="1584265" y="321303"/>
                </a:lnTo>
                <a:lnTo>
                  <a:pt x="1566009" y="426024"/>
                </a:lnTo>
                <a:lnTo>
                  <a:pt x="1542990" y="529951"/>
                </a:lnTo>
                <a:lnTo>
                  <a:pt x="1514415" y="631499"/>
                </a:lnTo>
                <a:lnTo>
                  <a:pt x="1481077" y="732253"/>
                </a:lnTo>
                <a:lnTo>
                  <a:pt x="1442977" y="831421"/>
                </a:lnTo>
                <a:lnTo>
                  <a:pt x="1400115" y="929002"/>
                </a:lnTo>
                <a:lnTo>
                  <a:pt x="1352490" y="1023409"/>
                </a:lnTo>
                <a:lnTo>
                  <a:pt x="1299309" y="1116230"/>
                </a:lnTo>
                <a:lnTo>
                  <a:pt x="1242952" y="1205877"/>
                </a:lnTo>
                <a:lnTo>
                  <a:pt x="1181834" y="1293145"/>
                </a:lnTo>
                <a:lnTo>
                  <a:pt x="1116746" y="1378032"/>
                </a:lnTo>
                <a:lnTo>
                  <a:pt x="1046102" y="1458953"/>
                </a:lnTo>
                <a:lnTo>
                  <a:pt x="971490" y="1536700"/>
                </a:lnTo>
                <a:lnTo>
                  <a:pt x="0" y="566714"/>
                </a:lnTo>
                <a:lnTo>
                  <a:pt x="100027" y="302400"/>
                </a:lnTo>
                <a:close/>
              </a:path>
            </a:pathLst>
          </a:custGeom>
          <a:solidFill>
            <a:srgbClr val="F4CF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3434839" y="3711918"/>
            <a:ext cx="1539875" cy="1604557"/>
          </a:xfrm>
          <a:custGeom>
            <a:avLst/>
            <a:gdLst>
              <a:gd name="connsiteX0" fmla="*/ 572201 w 1539875"/>
              <a:gd name="connsiteY0" fmla="*/ 0 h 1604557"/>
              <a:gd name="connsiteX1" fmla="*/ 1539875 w 1539875"/>
              <a:gd name="connsiteY1" fmla="*/ 967176 h 1604557"/>
              <a:gd name="connsiteX2" fmla="*/ 1460459 w 1539875"/>
              <a:gd name="connsiteY2" fmla="*/ 1040201 h 1604557"/>
              <a:gd name="connsiteX3" fmla="*/ 1379455 w 1539875"/>
              <a:gd name="connsiteY3" fmla="*/ 1110845 h 1604557"/>
              <a:gd name="connsiteX4" fmla="*/ 1294480 w 1539875"/>
              <a:gd name="connsiteY4" fmla="*/ 1177520 h 1604557"/>
              <a:gd name="connsiteX5" fmla="*/ 1207122 w 1539875"/>
              <a:gd name="connsiteY5" fmla="*/ 1238638 h 1604557"/>
              <a:gd name="connsiteX6" fmla="*/ 1117382 w 1539875"/>
              <a:gd name="connsiteY6" fmla="*/ 1294995 h 1604557"/>
              <a:gd name="connsiteX7" fmla="*/ 1024466 w 1539875"/>
              <a:gd name="connsiteY7" fmla="*/ 1348176 h 1604557"/>
              <a:gd name="connsiteX8" fmla="*/ 929961 w 1539875"/>
              <a:gd name="connsiteY8" fmla="*/ 1395801 h 1604557"/>
              <a:gd name="connsiteX9" fmla="*/ 832279 w 1539875"/>
              <a:gd name="connsiteY9" fmla="*/ 1437870 h 1604557"/>
              <a:gd name="connsiteX10" fmla="*/ 733009 w 1539875"/>
              <a:gd name="connsiteY10" fmla="*/ 1475970 h 1604557"/>
              <a:gd name="connsiteX11" fmla="*/ 632945 w 1539875"/>
              <a:gd name="connsiteY11" fmla="*/ 1510101 h 1604557"/>
              <a:gd name="connsiteX12" fmla="*/ 530499 w 1539875"/>
              <a:gd name="connsiteY12" fmla="*/ 1538676 h 1604557"/>
              <a:gd name="connsiteX13" fmla="*/ 426464 w 1539875"/>
              <a:gd name="connsiteY13" fmla="*/ 1561695 h 1604557"/>
              <a:gd name="connsiteX14" fmla="*/ 321635 w 1539875"/>
              <a:gd name="connsiteY14" fmla="*/ 1579951 h 1604557"/>
              <a:gd name="connsiteX15" fmla="*/ 214423 w 1539875"/>
              <a:gd name="connsiteY15" fmla="*/ 1593445 h 1604557"/>
              <a:gd name="connsiteX16" fmla="*/ 108006 w 1539875"/>
              <a:gd name="connsiteY16" fmla="*/ 1601382 h 1604557"/>
              <a:gd name="connsiteX17" fmla="*/ 0 w 1539875"/>
              <a:gd name="connsiteY17" fmla="*/ 1604557 h 1604557"/>
              <a:gd name="connsiteX18" fmla="*/ 0 w 1539875"/>
              <a:gd name="connsiteY18" fmla="*/ 247158 h 1604557"/>
              <a:gd name="connsiteX19" fmla="*/ 271593 w 1539875"/>
              <a:gd name="connsiteY19" fmla="*/ 128925 h 160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875" h="1604557">
                <a:moveTo>
                  <a:pt x="572201" y="0"/>
                </a:moveTo>
                <a:lnTo>
                  <a:pt x="1539875" y="967176"/>
                </a:lnTo>
                <a:lnTo>
                  <a:pt x="1460459" y="1040201"/>
                </a:lnTo>
                <a:lnTo>
                  <a:pt x="1379455" y="1110845"/>
                </a:lnTo>
                <a:lnTo>
                  <a:pt x="1294480" y="1177520"/>
                </a:lnTo>
                <a:lnTo>
                  <a:pt x="1207122" y="1238638"/>
                </a:lnTo>
                <a:lnTo>
                  <a:pt x="1117382" y="1294995"/>
                </a:lnTo>
                <a:lnTo>
                  <a:pt x="1024466" y="1348176"/>
                </a:lnTo>
                <a:lnTo>
                  <a:pt x="929961" y="1395801"/>
                </a:lnTo>
                <a:lnTo>
                  <a:pt x="832279" y="1437870"/>
                </a:lnTo>
                <a:lnTo>
                  <a:pt x="733009" y="1475970"/>
                </a:lnTo>
                <a:lnTo>
                  <a:pt x="632945" y="1510101"/>
                </a:lnTo>
                <a:lnTo>
                  <a:pt x="530499" y="1538676"/>
                </a:lnTo>
                <a:lnTo>
                  <a:pt x="426464" y="1561695"/>
                </a:lnTo>
                <a:lnTo>
                  <a:pt x="321635" y="1579951"/>
                </a:lnTo>
                <a:lnTo>
                  <a:pt x="214423" y="1593445"/>
                </a:lnTo>
                <a:lnTo>
                  <a:pt x="108006" y="1601382"/>
                </a:lnTo>
                <a:lnTo>
                  <a:pt x="0" y="1604557"/>
                </a:lnTo>
                <a:lnTo>
                  <a:pt x="0" y="247158"/>
                </a:lnTo>
                <a:lnTo>
                  <a:pt x="271593" y="128925"/>
                </a:lnTo>
                <a:close/>
              </a:path>
            </a:pathLst>
          </a:custGeom>
          <a:solidFill>
            <a:srgbClr val="74C1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1845752" y="3705243"/>
            <a:ext cx="1538288" cy="1611232"/>
          </a:xfrm>
          <a:custGeom>
            <a:avLst/>
            <a:gdLst>
              <a:gd name="connsiteX0" fmla="*/ 973348 w 1538288"/>
              <a:gd name="connsiteY0" fmla="*/ 0 h 1611232"/>
              <a:gd name="connsiteX1" fmla="*/ 1266693 w 1538288"/>
              <a:gd name="connsiteY1" fmla="*/ 135600 h 1611232"/>
              <a:gd name="connsiteX2" fmla="*/ 1538288 w 1538288"/>
              <a:gd name="connsiteY2" fmla="*/ 252901 h 1611232"/>
              <a:gd name="connsiteX3" fmla="*/ 1538288 w 1538288"/>
              <a:gd name="connsiteY3" fmla="*/ 1611232 h 1611232"/>
              <a:gd name="connsiteX4" fmla="*/ 1430282 w 1538288"/>
              <a:gd name="connsiteY4" fmla="*/ 1608057 h 1611232"/>
              <a:gd name="connsiteX5" fmla="*/ 1323865 w 1538288"/>
              <a:gd name="connsiteY5" fmla="*/ 1600120 h 1611232"/>
              <a:gd name="connsiteX6" fmla="*/ 1216653 w 1538288"/>
              <a:gd name="connsiteY6" fmla="*/ 1586626 h 1611232"/>
              <a:gd name="connsiteX7" fmla="*/ 1111824 w 1538288"/>
              <a:gd name="connsiteY7" fmla="*/ 1568370 h 1611232"/>
              <a:gd name="connsiteX8" fmla="*/ 1007789 w 1538288"/>
              <a:gd name="connsiteY8" fmla="*/ 1545351 h 1611232"/>
              <a:gd name="connsiteX9" fmla="*/ 905343 w 1538288"/>
              <a:gd name="connsiteY9" fmla="*/ 1516776 h 1611232"/>
              <a:gd name="connsiteX10" fmla="*/ 805278 w 1538288"/>
              <a:gd name="connsiteY10" fmla="*/ 1482645 h 1611232"/>
              <a:gd name="connsiteX11" fmla="*/ 706008 w 1538288"/>
              <a:gd name="connsiteY11" fmla="*/ 1444545 h 1611232"/>
              <a:gd name="connsiteX12" fmla="*/ 608327 w 1538288"/>
              <a:gd name="connsiteY12" fmla="*/ 1402476 h 1611232"/>
              <a:gd name="connsiteX13" fmla="*/ 513822 w 1538288"/>
              <a:gd name="connsiteY13" fmla="*/ 1354851 h 1611232"/>
              <a:gd name="connsiteX14" fmla="*/ 420905 w 1538288"/>
              <a:gd name="connsiteY14" fmla="*/ 1301670 h 1611232"/>
              <a:gd name="connsiteX15" fmla="*/ 331165 w 1538288"/>
              <a:gd name="connsiteY15" fmla="*/ 1245313 h 1611232"/>
              <a:gd name="connsiteX16" fmla="*/ 243807 w 1538288"/>
              <a:gd name="connsiteY16" fmla="*/ 1184195 h 1611232"/>
              <a:gd name="connsiteX17" fmla="*/ 158832 w 1538288"/>
              <a:gd name="connsiteY17" fmla="*/ 1117520 h 1611232"/>
              <a:gd name="connsiteX18" fmla="*/ 77828 w 1538288"/>
              <a:gd name="connsiteY18" fmla="*/ 1046876 h 1611232"/>
              <a:gd name="connsiteX19" fmla="*/ 0 w 1538288"/>
              <a:gd name="connsiteY19" fmla="*/ 973851 h 16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11232">
                <a:moveTo>
                  <a:pt x="973348" y="0"/>
                </a:moveTo>
                <a:lnTo>
                  <a:pt x="1266693" y="135600"/>
                </a:lnTo>
                <a:lnTo>
                  <a:pt x="1538288" y="252901"/>
                </a:lnTo>
                <a:lnTo>
                  <a:pt x="1538288" y="1611232"/>
                </a:lnTo>
                <a:lnTo>
                  <a:pt x="1430282" y="1608057"/>
                </a:lnTo>
                <a:lnTo>
                  <a:pt x="1323865" y="1600120"/>
                </a:lnTo>
                <a:lnTo>
                  <a:pt x="1216653" y="1586626"/>
                </a:lnTo>
                <a:lnTo>
                  <a:pt x="1111824" y="1568370"/>
                </a:lnTo>
                <a:lnTo>
                  <a:pt x="1007789" y="1545351"/>
                </a:lnTo>
                <a:lnTo>
                  <a:pt x="905343" y="1516776"/>
                </a:lnTo>
                <a:lnTo>
                  <a:pt x="805278" y="1482645"/>
                </a:lnTo>
                <a:lnTo>
                  <a:pt x="706008" y="1444545"/>
                </a:lnTo>
                <a:lnTo>
                  <a:pt x="608327" y="1402476"/>
                </a:lnTo>
                <a:lnTo>
                  <a:pt x="513822" y="1354851"/>
                </a:lnTo>
                <a:lnTo>
                  <a:pt x="420905" y="1301670"/>
                </a:lnTo>
                <a:lnTo>
                  <a:pt x="331165" y="1245313"/>
                </a:lnTo>
                <a:lnTo>
                  <a:pt x="243807" y="1184195"/>
                </a:lnTo>
                <a:lnTo>
                  <a:pt x="158832" y="1117520"/>
                </a:lnTo>
                <a:lnTo>
                  <a:pt x="77828" y="1046876"/>
                </a:lnTo>
                <a:lnTo>
                  <a:pt x="0" y="973851"/>
                </a:lnTo>
                <a:close/>
              </a:path>
            </a:pathLst>
          </a:custGeom>
          <a:solidFill>
            <a:srgbClr val="5DC3A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1172652" y="3105087"/>
            <a:ext cx="1614866" cy="1536700"/>
          </a:xfrm>
          <a:custGeom>
            <a:avLst/>
            <a:gdLst>
              <a:gd name="connsiteX0" fmla="*/ 0 w 1614866"/>
              <a:gd name="connsiteY0" fmla="*/ 0 h 1536700"/>
              <a:gd name="connsiteX1" fmla="*/ 1400959 w 1614866"/>
              <a:gd name="connsiteY1" fmla="*/ 0 h 1536700"/>
              <a:gd name="connsiteX2" fmla="*/ 1514221 w 1614866"/>
              <a:gd name="connsiteY2" fmla="*/ 302400 h 1536700"/>
              <a:gd name="connsiteX3" fmla="*/ 1614866 w 1614866"/>
              <a:gd name="connsiteY3" fmla="*/ 560728 h 1536700"/>
              <a:gd name="connsiteX4" fmla="*/ 637382 w 1614866"/>
              <a:gd name="connsiteY4" fmla="*/ 1536700 h 1536700"/>
              <a:gd name="connsiteX5" fmla="*/ 564357 w 1614866"/>
              <a:gd name="connsiteY5" fmla="*/ 1458953 h 1536700"/>
              <a:gd name="connsiteX6" fmla="*/ 493713 w 1614866"/>
              <a:gd name="connsiteY6" fmla="*/ 1378032 h 1536700"/>
              <a:gd name="connsiteX7" fmla="*/ 427038 w 1614866"/>
              <a:gd name="connsiteY7" fmla="*/ 1293145 h 1536700"/>
              <a:gd name="connsiteX8" fmla="*/ 365919 w 1614866"/>
              <a:gd name="connsiteY8" fmla="*/ 1205877 h 1536700"/>
              <a:gd name="connsiteX9" fmla="*/ 309563 w 1614866"/>
              <a:gd name="connsiteY9" fmla="*/ 1116230 h 1536700"/>
              <a:gd name="connsiteX10" fmla="*/ 257969 w 1614866"/>
              <a:gd name="connsiteY10" fmla="*/ 1023409 h 1536700"/>
              <a:gd name="connsiteX11" fmla="*/ 208756 w 1614866"/>
              <a:gd name="connsiteY11" fmla="*/ 929002 h 1536700"/>
              <a:gd name="connsiteX12" fmla="*/ 165894 w 1614866"/>
              <a:gd name="connsiteY12" fmla="*/ 831421 h 1536700"/>
              <a:gd name="connsiteX13" fmla="*/ 127794 w 1614866"/>
              <a:gd name="connsiteY13" fmla="*/ 732253 h 1536700"/>
              <a:gd name="connsiteX14" fmla="*/ 94456 w 1614866"/>
              <a:gd name="connsiteY14" fmla="*/ 631499 h 1536700"/>
              <a:gd name="connsiteX15" fmla="*/ 65881 w 1614866"/>
              <a:gd name="connsiteY15" fmla="*/ 529951 h 1536700"/>
              <a:gd name="connsiteX16" fmla="*/ 42863 w 1614866"/>
              <a:gd name="connsiteY16" fmla="*/ 426024 h 1536700"/>
              <a:gd name="connsiteX17" fmla="*/ 24606 w 1614866"/>
              <a:gd name="connsiteY17" fmla="*/ 321303 h 1536700"/>
              <a:gd name="connsiteX18" fmla="*/ 11113 w 1614866"/>
              <a:gd name="connsiteY18" fmla="*/ 214202 h 1536700"/>
              <a:gd name="connsiteX19" fmla="*/ 3175 w 1614866"/>
              <a:gd name="connsiteY19" fmla="*/ 107894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14866" h="1536700">
                <a:moveTo>
                  <a:pt x="0" y="0"/>
                </a:moveTo>
                <a:lnTo>
                  <a:pt x="1400959" y="0"/>
                </a:lnTo>
                <a:lnTo>
                  <a:pt x="1514221" y="302400"/>
                </a:lnTo>
                <a:lnTo>
                  <a:pt x="1614866" y="560728"/>
                </a:lnTo>
                <a:lnTo>
                  <a:pt x="637382" y="1536700"/>
                </a:lnTo>
                <a:lnTo>
                  <a:pt x="564357" y="1458953"/>
                </a:lnTo>
                <a:lnTo>
                  <a:pt x="493713" y="1378032"/>
                </a:lnTo>
                <a:lnTo>
                  <a:pt x="427038" y="1293145"/>
                </a:lnTo>
                <a:lnTo>
                  <a:pt x="365919" y="1205877"/>
                </a:lnTo>
                <a:lnTo>
                  <a:pt x="309563" y="1116230"/>
                </a:lnTo>
                <a:lnTo>
                  <a:pt x="257969" y="1023409"/>
                </a:lnTo>
                <a:lnTo>
                  <a:pt x="208756" y="929002"/>
                </a:lnTo>
                <a:lnTo>
                  <a:pt x="165894" y="831421"/>
                </a:lnTo>
                <a:lnTo>
                  <a:pt x="127794" y="732253"/>
                </a:lnTo>
                <a:lnTo>
                  <a:pt x="94456" y="631499"/>
                </a:lnTo>
                <a:lnTo>
                  <a:pt x="65881" y="529951"/>
                </a:lnTo>
                <a:lnTo>
                  <a:pt x="42863" y="426024"/>
                </a:lnTo>
                <a:lnTo>
                  <a:pt x="24606" y="321303"/>
                </a:lnTo>
                <a:lnTo>
                  <a:pt x="11113" y="214202"/>
                </a:lnTo>
                <a:lnTo>
                  <a:pt x="3175" y="107894"/>
                </a:lnTo>
                <a:close/>
              </a:path>
            </a:pathLst>
          </a:custGeom>
          <a:solidFill>
            <a:srgbClr val="5FAB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1172652" y="1516000"/>
            <a:ext cx="1624961" cy="1538288"/>
          </a:xfrm>
          <a:custGeom>
            <a:avLst/>
            <a:gdLst>
              <a:gd name="connsiteX0" fmla="*/ 637382 w 1624961"/>
              <a:gd name="connsiteY0" fmla="*/ 0 h 1538288"/>
              <a:gd name="connsiteX1" fmla="*/ 1624961 w 1624961"/>
              <a:gd name="connsiteY1" fmla="*/ 987070 h 1538288"/>
              <a:gd name="connsiteX2" fmla="*/ 1516910 w 1624961"/>
              <a:gd name="connsiteY2" fmla="*/ 1263033 h 1538288"/>
              <a:gd name="connsiteX3" fmla="*/ 1411227 w 1624961"/>
              <a:gd name="connsiteY3" fmla="*/ 1538288 h 1538288"/>
              <a:gd name="connsiteX4" fmla="*/ 0 w 1624961"/>
              <a:gd name="connsiteY4" fmla="*/ 1538288 h 1538288"/>
              <a:gd name="connsiteX5" fmla="*/ 3175 w 1624961"/>
              <a:gd name="connsiteY5" fmla="*/ 1430394 h 1538288"/>
              <a:gd name="connsiteX6" fmla="*/ 11113 w 1624961"/>
              <a:gd name="connsiteY6" fmla="*/ 1324086 h 1538288"/>
              <a:gd name="connsiteX7" fmla="*/ 24606 w 1624961"/>
              <a:gd name="connsiteY7" fmla="*/ 1216985 h 1538288"/>
              <a:gd name="connsiteX8" fmla="*/ 42863 w 1624961"/>
              <a:gd name="connsiteY8" fmla="*/ 1112264 h 1538288"/>
              <a:gd name="connsiteX9" fmla="*/ 65881 w 1624961"/>
              <a:gd name="connsiteY9" fmla="*/ 1008336 h 1538288"/>
              <a:gd name="connsiteX10" fmla="*/ 94456 w 1624961"/>
              <a:gd name="connsiteY10" fmla="*/ 906789 h 1538288"/>
              <a:gd name="connsiteX11" fmla="*/ 127794 w 1624961"/>
              <a:gd name="connsiteY11" fmla="*/ 806035 h 1538288"/>
              <a:gd name="connsiteX12" fmla="*/ 165894 w 1624961"/>
              <a:gd name="connsiteY12" fmla="*/ 706867 h 1538288"/>
              <a:gd name="connsiteX13" fmla="*/ 208756 w 1624961"/>
              <a:gd name="connsiteY13" fmla="*/ 609286 h 1538288"/>
              <a:gd name="connsiteX14" fmla="*/ 257969 w 1624961"/>
              <a:gd name="connsiteY14" fmla="*/ 514878 h 1538288"/>
              <a:gd name="connsiteX15" fmla="*/ 309563 w 1624961"/>
              <a:gd name="connsiteY15" fmla="*/ 422057 h 1538288"/>
              <a:gd name="connsiteX16" fmla="*/ 365919 w 1624961"/>
              <a:gd name="connsiteY16" fmla="*/ 332410 h 1538288"/>
              <a:gd name="connsiteX17" fmla="*/ 427038 w 1624961"/>
              <a:gd name="connsiteY17" fmla="*/ 245142 h 1538288"/>
              <a:gd name="connsiteX18" fmla="*/ 493713 w 1624961"/>
              <a:gd name="connsiteY18" fmla="*/ 160255 h 1538288"/>
              <a:gd name="connsiteX19" fmla="*/ 564357 w 1624961"/>
              <a:gd name="connsiteY19" fmla="*/ 79334 h 153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4961" h="1538288">
                <a:moveTo>
                  <a:pt x="637382" y="0"/>
                </a:moveTo>
                <a:lnTo>
                  <a:pt x="1624961" y="987070"/>
                </a:lnTo>
                <a:lnTo>
                  <a:pt x="1516910" y="1263033"/>
                </a:lnTo>
                <a:lnTo>
                  <a:pt x="1411227" y="1538288"/>
                </a:lnTo>
                <a:lnTo>
                  <a:pt x="0" y="1538288"/>
                </a:lnTo>
                <a:lnTo>
                  <a:pt x="3175" y="1430394"/>
                </a:lnTo>
                <a:lnTo>
                  <a:pt x="11113" y="1324086"/>
                </a:lnTo>
                <a:lnTo>
                  <a:pt x="24606" y="1216985"/>
                </a:lnTo>
                <a:lnTo>
                  <a:pt x="42863" y="1112264"/>
                </a:lnTo>
                <a:lnTo>
                  <a:pt x="65881" y="1008336"/>
                </a:lnTo>
                <a:lnTo>
                  <a:pt x="94456" y="906789"/>
                </a:lnTo>
                <a:lnTo>
                  <a:pt x="127794" y="806035"/>
                </a:lnTo>
                <a:lnTo>
                  <a:pt x="165894" y="706867"/>
                </a:lnTo>
                <a:lnTo>
                  <a:pt x="208756" y="609286"/>
                </a:lnTo>
                <a:lnTo>
                  <a:pt x="257969" y="514878"/>
                </a:lnTo>
                <a:lnTo>
                  <a:pt x="309563" y="422057"/>
                </a:lnTo>
                <a:lnTo>
                  <a:pt x="365919" y="332410"/>
                </a:lnTo>
                <a:lnTo>
                  <a:pt x="427038" y="245142"/>
                </a:lnTo>
                <a:lnTo>
                  <a:pt x="493713" y="160255"/>
                </a:lnTo>
                <a:lnTo>
                  <a:pt x="564357" y="79334"/>
                </a:lnTo>
                <a:close/>
              </a:path>
            </a:pathLst>
          </a:custGeom>
          <a:solidFill>
            <a:srgbClr val="AAB5B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845752" y="842900"/>
            <a:ext cx="1538288" cy="1627510"/>
          </a:xfrm>
          <a:custGeom>
            <a:avLst/>
            <a:gdLst>
              <a:gd name="connsiteX0" fmla="*/ 1538288 w 1538288"/>
              <a:gd name="connsiteY0" fmla="*/ 0 h 1627510"/>
              <a:gd name="connsiteX1" fmla="*/ 1538288 w 1538288"/>
              <a:gd name="connsiteY1" fmla="*/ 1383278 h 1627510"/>
              <a:gd name="connsiteX2" fmla="*/ 1264004 w 1538288"/>
              <a:gd name="connsiteY2" fmla="*/ 1497163 h 1627510"/>
              <a:gd name="connsiteX3" fmla="*/ 989618 w 1538288"/>
              <a:gd name="connsiteY3" fmla="*/ 1627510 h 1627510"/>
              <a:gd name="connsiteX4" fmla="*/ 0 w 1538288"/>
              <a:gd name="connsiteY4" fmla="*/ 637381 h 1627510"/>
              <a:gd name="connsiteX5" fmla="*/ 77828 w 1538288"/>
              <a:gd name="connsiteY5" fmla="*/ 564356 h 1627510"/>
              <a:gd name="connsiteX6" fmla="*/ 158832 w 1538288"/>
              <a:gd name="connsiteY6" fmla="*/ 492919 h 1627510"/>
              <a:gd name="connsiteX7" fmla="*/ 243807 w 1538288"/>
              <a:gd name="connsiteY7" fmla="*/ 427038 h 1627510"/>
              <a:gd name="connsiteX8" fmla="*/ 331165 w 1538288"/>
              <a:gd name="connsiteY8" fmla="*/ 365919 h 1627510"/>
              <a:gd name="connsiteX9" fmla="*/ 420905 w 1538288"/>
              <a:gd name="connsiteY9" fmla="*/ 309563 h 1627510"/>
              <a:gd name="connsiteX10" fmla="*/ 513822 w 1538288"/>
              <a:gd name="connsiteY10" fmla="*/ 256381 h 1627510"/>
              <a:gd name="connsiteX11" fmla="*/ 608327 w 1538288"/>
              <a:gd name="connsiteY11" fmla="*/ 208756 h 1627510"/>
              <a:gd name="connsiteX12" fmla="*/ 706008 w 1538288"/>
              <a:gd name="connsiteY12" fmla="*/ 166688 h 1627510"/>
              <a:gd name="connsiteX13" fmla="*/ 805278 w 1538288"/>
              <a:gd name="connsiteY13" fmla="*/ 128588 h 1627510"/>
              <a:gd name="connsiteX14" fmla="*/ 905343 w 1538288"/>
              <a:gd name="connsiteY14" fmla="*/ 94456 h 1627510"/>
              <a:gd name="connsiteX15" fmla="*/ 1007789 w 1538288"/>
              <a:gd name="connsiteY15" fmla="*/ 65881 h 1627510"/>
              <a:gd name="connsiteX16" fmla="*/ 1111824 w 1538288"/>
              <a:gd name="connsiteY16" fmla="*/ 42863 h 1627510"/>
              <a:gd name="connsiteX17" fmla="*/ 1216653 w 1538288"/>
              <a:gd name="connsiteY17" fmla="*/ 24606 h 1627510"/>
              <a:gd name="connsiteX18" fmla="*/ 1323865 w 1538288"/>
              <a:gd name="connsiteY18" fmla="*/ 11113 h 1627510"/>
              <a:gd name="connsiteX19" fmla="*/ 1430282 w 1538288"/>
              <a:gd name="connsiteY19" fmla="*/ 3175 h 162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8288" h="1627510">
                <a:moveTo>
                  <a:pt x="1538288" y="0"/>
                </a:moveTo>
                <a:lnTo>
                  <a:pt x="1538288" y="1383278"/>
                </a:lnTo>
                <a:lnTo>
                  <a:pt x="1264004" y="1497163"/>
                </a:lnTo>
                <a:lnTo>
                  <a:pt x="989618" y="1627510"/>
                </a:lnTo>
                <a:lnTo>
                  <a:pt x="0" y="637381"/>
                </a:lnTo>
                <a:lnTo>
                  <a:pt x="77828" y="564356"/>
                </a:lnTo>
                <a:lnTo>
                  <a:pt x="158832" y="492919"/>
                </a:lnTo>
                <a:lnTo>
                  <a:pt x="243807" y="427038"/>
                </a:lnTo>
                <a:lnTo>
                  <a:pt x="331165" y="365919"/>
                </a:lnTo>
                <a:lnTo>
                  <a:pt x="420905" y="309563"/>
                </a:lnTo>
                <a:lnTo>
                  <a:pt x="513822" y="256381"/>
                </a:lnTo>
                <a:lnTo>
                  <a:pt x="608327" y="208756"/>
                </a:lnTo>
                <a:lnTo>
                  <a:pt x="706008" y="166688"/>
                </a:lnTo>
                <a:lnTo>
                  <a:pt x="805278" y="128588"/>
                </a:lnTo>
                <a:lnTo>
                  <a:pt x="905343" y="94456"/>
                </a:lnTo>
                <a:lnTo>
                  <a:pt x="1007789" y="65881"/>
                </a:lnTo>
                <a:lnTo>
                  <a:pt x="1111824" y="42863"/>
                </a:lnTo>
                <a:lnTo>
                  <a:pt x="1216653" y="24606"/>
                </a:lnTo>
                <a:lnTo>
                  <a:pt x="1323865" y="11113"/>
                </a:lnTo>
                <a:lnTo>
                  <a:pt x="1430282" y="3175"/>
                </a:lnTo>
                <a:close/>
              </a:path>
            </a:pathLst>
          </a:custGeom>
          <a:solidFill>
            <a:srgbClr val="A47BB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9" name="Oval 14"/>
          <p:cNvSpPr/>
          <p:nvPr/>
        </p:nvSpPr>
        <p:spPr>
          <a:xfrm>
            <a:off x="5209639" y="2646210"/>
            <a:ext cx="341752" cy="341752"/>
          </a:xfrm>
          <a:prstGeom prst="ellipse">
            <a:avLst/>
          </a:prstGeom>
          <a:solidFill>
            <a:srgbClr val="96511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2</a:t>
            </a:r>
          </a:p>
        </p:txBody>
      </p:sp>
      <p:sp>
        <p:nvSpPr>
          <p:cNvPr id="40" name="Oval 15"/>
          <p:cNvSpPr/>
          <p:nvPr/>
        </p:nvSpPr>
        <p:spPr>
          <a:xfrm>
            <a:off x="4500039" y="1319725"/>
            <a:ext cx="341752" cy="341752"/>
          </a:xfrm>
          <a:prstGeom prst="ellipse">
            <a:avLst/>
          </a:prstGeom>
          <a:solidFill>
            <a:srgbClr val="AF241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1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1" name="Oval 16"/>
          <p:cNvSpPr/>
          <p:nvPr/>
        </p:nvSpPr>
        <p:spPr>
          <a:xfrm>
            <a:off x="4833264" y="4184388"/>
            <a:ext cx="341752" cy="341752"/>
          </a:xfrm>
          <a:prstGeom prst="ellipse">
            <a:avLst/>
          </a:prstGeom>
          <a:solidFill>
            <a:srgbClr val="B2920A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3</a:t>
            </a:r>
          </a:p>
        </p:txBody>
      </p:sp>
      <p:sp>
        <p:nvSpPr>
          <p:cNvPr id="42" name="Oval 17"/>
          <p:cNvSpPr/>
          <p:nvPr/>
        </p:nvSpPr>
        <p:spPr>
          <a:xfrm>
            <a:off x="3499735" y="4897728"/>
            <a:ext cx="341752" cy="341752"/>
          </a:xfrm>
          <a:prstGeom prst="ellipse">
            <a:avLst/>
          </a:prstGeom>
          <a:solidFill>
            <a:srgbClr val="2C623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4</a:t>
            </a:r>
          </a:p>
        </p:txBody>
      </p:sp>
      <p:sp>
        <p:nvSpPr>
          <p:cNvPr id="43" name="Oval 18"/>
          <p:cNvSpPr/>
          <p:nvPr/>
        </p:nvSpPr>
        <p:spPr>
          <a:xfrm>
            <a:off x="1998120" y="4495094"/>
            <a:ext cx="341752" cy="341752"/>
          </a:xfrm>
          <a:prstGeom prst="ellipse">
            <a:avLst/>
          </a:prstGeom>
          <a:solidFill>
            <a:srgbClr val="296D5E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5</a:t>
            </a:r>
          </a:p>
        </p:txBody>
      </p:sp>
      <p:sp>
        <p:nvSpPr>
          <p:cNvPr id="44" name="Oval 19"/>
          <p:cNvSpPr/>
          <p:nvPr/>
        </p:nvSpPr>
        <p:spPr>
          <a:xfrm>
            <a:off x="1250776" y="3162779"/>
            <a:ext cx="341752" cy="341752"/>
          </a:xfrm>
          <a:prstGeom prst="ellipse">
            <a:avLst/>
          </a:prstGeom>
          <a:solidFill>
            <a:srgbClr val="216A97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6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5" name="Oval 20"/>
          <p:cNvSpPr/>
          <p:nvPr/>
        </p:nvSpPr>
        <p:spPr>
          <a:xfrm>
            <a:off x="1656368" y="1656366"/>
            <a:ext cx="341752" cy="34175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7</a:t>
            </a:r>
          </a:p>
        </p:txBody>
      </p:sp>
      <p:sp>
        <p:nvSpPr>
          <p:cNvPr id="46" name="Oval 21"/>
          <p:cNvSpPr/>
          <p:nvPr/>
        </p:nvSpPr>
        <p:spPr>
          <a:xfrm>
            <a:off x="2977391" y="895023"/>
            <a:ext cx="341752" cy="341752"/>
          </a:xfrm>
          <a:prstGeom prst="ellipse">
            <a:avLst/>
          </a:prstGeom>
          <a:solidFill>
            <a:srgbClr val="6F477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8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072045" y="1331739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6F477D"/>
                </a:solidFill>
                <a:latin typeface="Calibri Light" panose="020F0302020204030204" pitchFamily="34" charset="0"/>
              </a:rPr>
              <a:t> 8</a:t>
            </a:r>
            <a:endParaRPr lang="en-US" b="1" dirty="0">
              <a:solidFill>
                <a:srgbClr val="6F477D"/>
              </a:solidFill>
              <a:latin typeface="Calibri Light" panose="020F030202020403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22181" y="3376224"/>
            <a:ext cx="148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7B08"/>
                </a:solidFill>
                <a:latin typeface="Calibri Light" panose="020F0302020204030204" pitchFamily="34" charset="0"/>
              </a:rPr>
              <a:t>ПОЛЕЗНОЕ</a:t>
            </a:r>
            <a:endParaRPr lang="en-US" b="1" dirty="0">
              <a:solidFill>
                <a:srgbClr val="967B08"/>
              </a:solidFill>
              <a:latin typeface="Calibri Light" panose="020F03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53710" y="131861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ЖИЗНЬ</a:t>
            </a:r>
            <a:r>
              <a:rPr lang="en-US" b="1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 1</a:t>
            </a:r>
            <a:endParaRPr lang="en-US" b="1" dirty="0">
              <a:solidFill>
                <a:srgbClr val="AF2415"/>
              </a:solidFill>
              <a:latin typeface="Calibri Light" panose="020F03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33008" y="424076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Рубрика</a:t>
            </a:r>
            <a:r>
              <a:rPr lang="en-US" b="1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 5</a:t>
            </a:r>
            <a:endParaRPr lang="en-US" b="1" dirty="0">
              <a:solidFill>
                <a:srgbClr val="296D5E"/>
              </a:solidFill>
              <a:latin typeface="Calibri Light" panose="020F03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43290" y="4425427"/>
            <a:ext cx="102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C623D"/>
                </a:solidFill>
                <a:latin typeface="Calibri Light" panose="020F0302020204030204" pitchFamily="34" charset="0"/>
              </a:rPr>
              <a:t>СЕМЬЯ</a:t>
            </a:r>
            <a:endParaRPr lang="en-US" b="1" dirty="0">
              <a:solidFill>
                <a:srgbClr val="2C623D"/>
              </a:solidFill>
              <a:latin typeface="Calibri Light" panose="020F0302020204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49343" y="3504105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16A97"/>
                </a:solidFill>
                <a:latin typeface="Calibri Light" panose="020F0302020204030204" pitchFamily="34" charset="0"/>
              </a:rPr>
              <a:t>Рубрика 6</a:t>
            </a:r>
            <a:endParaRPr lang="en-US" b="1" dirty="0">
              <a:solidFill>
                <a:srgbClr val="216A97"/>
              </a:solidFill>
              <a:latin typeface="Calibri Light" panose="020F03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34848" y="232869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Р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убрика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 7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204776" y="2328851"/>
            <a:ext cx="149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965112"/>
                </a:solidFill>
                <a:latin typeface="Calibri Light" panose="020F0302020204030204" pitchFamily="34" charset="0"/>
              </a:rPr>
              <a:t>ЗДОРОВЬЕ</a:t>
            </a:r>
            <a:endParaRPr lang="en-US" b="1" dirty="0">
              <a:solidFill>
                <a:srgbClr val="965112"/>
              </a:solidFill>
              <a:latin typeface="Calibri Light" panose="020F0302020204030204" pitchFamily="34" charset="0"/>
            </a:endParaRPr>
          </a:p>
        </p:txBody>
      </p:sp>
      <p:sp>
        <p:nvSpPr>
          <p:cNvPr id="55" name="Rectangle 47"/>
          <p:cNvSpPr/>
          <p:nvPr/>
        </p:nvSpPr>
        <p:spPr>
          <a:xfrm>
            <a:off x="6214295" y="949941"/>
            <a:ext cx="216024" cy="533600"/>
          </a:xfrm>
          <a:prstGeom prst="rect">
            <a:avLst/>
          </a:prstGeom>
          <a:solidFill>
            <a:srgbClr val="EC6E6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6" name="Rectangle 48"/>
          <p:cNvSpPr/>
          <p:nvPr/>
        </p:nvSpPr>
        <p:spPr>
          <a:xfrm>
            <a:off x="6592998" y="954021"/>
            <a:ext cx="4598114" cy="533600"/>
          </a:xfrm>
          <a:prstGeom prst="rect">
            <a:avLst/>
          </a:prstGeom>
          <a:solidFill>
            <a:srgbClr val="EC6E62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«ЛЮБОВЬ И СЕМЬЯ»</a:t>
            </a:r>
            <a:endParaRPr lang="en-US" sz="2400" cap="small" dirty="0">
              <a:solidFill>
                <a:srgbClr val="AF2415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57" name="Oval 49"/>
          <p:cNvSpPr/>
          <p:nvPr/>
        </p:nvSpPr>
        <p:spPr>
          <a:xfrm>
            <a:off x="6151431" y="897387"/>
            <a:ext cx="341752" cy="341752"/>
          </a:xfrm>
          <a:prstGeom prst="ellipse">
            <a:avLst/>
          </a:prstGeom>
          <a:solidFill>
            <a:srgbClr val="AF241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4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59" name="Рисунок 58" descr="K.,JD, V CTVMZ HBCEYJR: 2 тыс изображений найдено в Яндекс Картинках — Яндекс Браузер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7" t="29136" r="39868" b="23600"/>
          <a:stretch/>
        </p:blipFill>
        <p:spPr>
          <a:xfrm>
            <a:off x="6493183" y="1827242"/>
            <a:ext cx="4783160" cy="348221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512434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0"/>
          <p:cNvSpPr/>
          <p:nvPr/>
        </p:nvSpPr>
        <p:spPr>
          <a:xfrm>
            <a:off x="1966889" y="1726868"/>
            <a:ext cx="216024" cy="533600"/>
          </a:xfrm>
          <a:prstGeom prst="rect">
            <a:avLst/>
          </a:prstGeom>
          <a:solidFill>
            <a:srgbClr val="5DC3AE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7" name="Rectangle 51"/>
          <p:cNvSpPr/>
          <p:nvPr/>
        </p:nvSpPr>
        <p:spPr>
          <a:xfrm>
            <a:off x="2345592" y="1730947"/>
            <a:ext cx="7614976" cy="1254585"/>
          </a:xfrm>
          <a:prstGeom prst="rect">
            <a:avLst/>
          </a:prstGeom>
          <a:solidFill>
            <a:srgbClr val="5DC3AE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/>
              <a:t>1 балл за ответ “да” на вопросы </a:t>
            </a:r>
            <a:endParaRPr lang="ru-RU" sz="3200" i="1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/>
              <a:t>1</a:t>
            </a:r>
            <a:r>
              <a:rPr lang="ru-RU" sz="3200" i="1" dirty="0"/>
              <a:t>, 3, 4, 7, 11 </a:t>
            </a:r>
            <a:r>
              <a:rPr lang="en-US" sz="1000" dirty="0" smtClean="0">
                <a:solidFill>
                  <a:srgbClr val="296D5E"/>
                </a:solidFill>
                <a:latin typeface="Calibri Light" panose="020F0302020204030204" pitchFamily="34" charset="0"/>
              </a:rPr>
              <a:t>. </a:t>
            </a:r>
            <a:endParaRPr lang="en-US" sz="1000" cap="small" dirty="0">
              <a:solidFill>
                <a:srgbClr val="296D5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18" name="Oval 52"/>
          <p:cNvSpPr/>
          <p:nvPr/>
        </p:nvSpPr>
        <p:spPr>
          <a:xfrm>
            <a:off x="1904025" y="1674314"/>
            <a:ext cx="341752" cy="341752"/>
          </a:xfrm>
          <a:prstGeom prst="ellipse">
            <a:avLst/>
          </a:prstGeom>
          <a:solidFill>
            <a:srgbClr val="296D5E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5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9" name="Rectangle 53"/>
          <p:cNvSpPr/>
          <p:nvPr/>
        </p:nvSpPr>
        <p:spPr>
          <a:xfrm>
            <a:off x="2029753" y="3658488"/>
            <a:ext cx="216024" cy="533600"/>
          </a:xfrm>
          <a:prstGeom prst="rect">
            <a:avLst/>
          </a:prstGeom>
          <a:solidFill>
            <a:srgbClr val="5FABDC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" name="Rectangle 54"/>
          <p:cNvSpPr/>
          <p:nvPr/>
        </p:nvSpPr>
        <p:spPr>
          <a:xfrm>
            <a:off x="2408456" y="3662568"/>
            <a:ext cx="7552112" cy="1136266"/>
          </a:xfrm>
          <a:prstGeom prst="rect">
            <a:avLst/>
          </a:prstGeom>
          <a:solidFill>
            <a:srgbClr val="5FABDC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/>
              <a:t>1 </a:t>
            </a:r>
            <a:r>
              <a:rPr lang="ru-RU" sz="3200" i="1" dirty="0" smtClean="0"/>
              <a:t>балл “нет</a:t>
            </a:r>
            <a:r>
              <a:rPr lang="ru-RU" sz="3200" i="1" dirty="0"/>
              <a:t>” на вопросы </a:t>
            </a:r>
            <a:endParaRPr lang="ru-RU" sz="3200" i="1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/>
              <a:t>2</a:t>
            </a:r>
            <a:r>
              <a:rPr lang="ru-RU" sz="3200" i="1" dirty="0"/>
              <a:t>, 5, 6, 8, 9, 10, 12</a:t>
            </a:r>
            <a:endParaRPr lang="en-US" sz="3200" cap="small" dirty="0">
              <a:solidFill>
                <a:srgbClr val="216A97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21" name="Oval 55"/>
          <p:cNvSpPr/>
          <p:nvPr/>
        </p:nvSpPr>
        <p:spPr>
          <a:xfrm>
            <a:off x="1966889" y="3605934"/>
            <a:ext cx="341752" cy="341752"/>
          </a:xfrm>
          <a:prstGeom prst="ellipse">
            <a:avLst/>
          </a:prstGeom>
          <a:solidFill>
            <a:srgbClr val="216A97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6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0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6"/>
          <p:cNvSpPr/>
          <p:nvPr/>
        </p:nvSpPr>
        <p:spPr>
          <a:xfrm>
            <a:off x="821320" y="2945541"/>
            <a:ext cx="216024" cy="533600"/>
          </a:xfrm>
          <a:prstGeom prst="rect">
            <a:avLst/>
          </a:prstGeom>
          <a:solidFill>
            <a:srgbClr val="AAB5B7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Rectangle 57"/>
          <p:cNvSpPr/>
          <p:nvPr/>
        </p:nvSpPr>
        <p:spPr>
          <a:xfrm>
            <a:off x="1200023" y="2949621"/>
            <a:ext cx="10208036" cy="1467396"/>
          </a:xfrm>
          <a:prstGeom prst="rect">
            <a:avLst/>
          </a:prstGeom>
          <a:solidFill>
            <a:srgbClr val="AAB5B7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b="1" dirty="0"/>
              <a:t>Ваш рейтинг от 4 до 8 очков.</a:t>
            </a:r>
            <a:endParaRPr lang="ru-RU" dirty="0"/>
          </a:p>
          <a:p>
            <a:r>
              <a:rPr lang="ru-RU" i="1" dirty="0"/>
              <a:t>Ну что же, ваша доброта – вопрос случая. Добры вы далеко не со всеми. Для одних вы можете пойти на всё, но общение с вами более чем неприятно для тех, кто вам не нравится. Это не так уж плохо. Но, наверное, надо стараться быть ровными со всеми, чтобы люди не обижались.</a:t>
            </a: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. </a:t>
            </a:r>
            <a:endParaRPr lang="en-US" cap="small" dirty="0">
              <a:solidFill>
                <a:srgbClr val="AF2415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6" name="Oval 58"/>
          <p:cNvSpPr/>
          <p:nvPr/>
        </p:nvSpPr>
        <p:spPr>
          <a:xfrm>
            <a:off x="758456" y="2892987"/>
            <a:ext cx="341752" cy="34175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8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" name="Rectangle 59"/>
          <p:cNvSpPr/>
          <p:nvPr/>
        </p:nvSpPr>
        <p:spPr>
          <a:xfrm>
            <a:off x="821320" y="646122"/>
            <a:ext cx="216024" cy="533600"/>
          </a:xfrm>
          <a:prstGeom prst="rect">
            <a:avLst/>
          </a:prstGeom>
          <a:solidFill>
            <a:srgbClr val="A47BB3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srgbClr val="6F477D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Rectangle 60"/>
          <p:cNvSpPr/>
          <p:nvPr/>
        </p:nvSpPr>
        <p:spPr>
          <a:xfrm>
            <a:off x="1200023" y="650202"/>
            <a:ext cx="10145172" cy="1426572"/>
          </a:xfrm>
          <a:prstGeom prst="rect">
            <a:avLst/>
          </a:prstGeom>
          <a:solidFill>
            <a:srgbClr val="A47BB3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b="1" dirty="0"/>
              <a:t>Ваш рейтинг больше 8 очков.</a:t>
            </a:r>
            <a:endParaRPr lang="ru-RU" dirty="0"/>
          </a:p>
          <a:p>
            <a:r>
              <a:rPr lang="ru-RU" i="1" dirty="0"/>
              <a:t>Вы любезны, нравитесь окружающим, умеете общаться с людьми. У вас, наверное, много друзей. Одно предостережение: никогда не пытайтесь иметь хорошие отношения со всеми – всем не угодишь, да и на пользу это вам не пойдёт</a:t>
            </a:r>
            <a:endParaRPr lang="ru-RU" dirty="0"/>
          </a:p>
        </p:txBody>
      </p:sp>
      <p:sp>
        <p:nvSpPr>
          <p:cNvPr id="12" name="Oval 61"/>
          <p:cNvSpPr/>
          <p:nvPr/>
        </p:nvSpPr>
        <p:spPr>
          <a:xfrm>
            <a:off x="758456" y="593568"/>
            <a:ext cx="341752" cy="341752"/>
          </a:xfrm>
          <a:prstGeom prst="ellipse">
            <a:avLst/>
          </a:prstGeom>
          <a:solidFill>
            <a:srgbClr val="6F477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7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3" name="Rectangle 56"/>
          <p:cNvSpPr/>
          <p:nvPr/>
        </p:nvSpPr>
        <p:spPr>
          <a:xfrm>
            <a:off x="821320" y="4994094"/>
            <a:ext cx="216024" cy="533600"/>
          </a:xfrm>
          <a:prstGeom prst="rect">
            <a:avLst/>
          </a:prstGeom>
          <a:solidFill>
            <a:schemeClr val="accent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Rectangle 57"/>
          <p:cNvSpPr/>
          <p:nvPr/>
        </p:nvSpPr>
        <p:spPr>
          <a:xfrm>
            <a:off x="1200023" y="4998174"/>
            <a:ext cx="10208036" cy="1467396"/>
          </a:xfrm>
          <a:prstGeom prst="rect">
            <a:avLst/>
          </a:prstGeom>
          <a:solidFill>
            <a:schemeClr val="accent2">
              <a:alpha val="5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b="1" dirty="0"/>
              <a:t>Ваш рейтинг меньше 4 очков.</a:t>
            </a:r>
            <a:endParaRPr lang="ru-RU" dirty="0"/>
          </a:p>
          <a:p>
            <a:r>
              <a:rPr lang="ru-RU" i="1" dirty="0"/>
              <a:t>Общение с вами, надо признаться, порой бывает просто мукой даже для самых близких вам людей. Будьте доброжелательнее, и у вас будет больше друзей. Ведь дружба требует доброго отношения.</a:t>
            </a:r>
            <a:endParaRPr lang="ru-RU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AF2415"/>
                </a:solidFill>
                <a:latin typeface="Calibri Light" panose="020F0302020204030204" pitchFamily="34" charset="0"/>
              </a:rPr>
              <a:t>. </a:t>
            </a:r>
            <a:endParaRPr lang="en-US" cap="small" dirty="0">
              <a:solidFill>
                <a:srgbClr val="AF2415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15" name="Oval 58"/>
          <p:cNvSpPr/>
          <p:nvPr/>
        </p:nvSpPr>
        <p:spPr>
          <a:xfrm>
            <a:off x="758456" y="4941540"/>
            <a:ext cx="341752" cy="34175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cap="small" dirty="0" smtClean="0">
                <a:solidFill>
                  <a:prstClr val="white"/>
                </a:solidFill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9</a:t>
            </a:r>
            <a:endParaRPr lang="en-US" b="1" cap="small" dirty="0">
              <a:solidFill>
                <a:prstClr val="white"/>
              </a:solidFill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945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1901</TotalTime>
  <Words>341</Words>
  <Application>Microsoft Office PowerPoint</Application>
  <PresentationFormat>Произвольный</PresentationFormat>
  <Paragraphs>106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Библиотека</cp:lastModifiedBy>
  <cp:revision>106</cp:revision>
  <dcterms:created xsi:type="dcterms:W3CDTF">2020-04-02T12:37:45Z</dcterms:created>
  <dcterms:modified xsi:type="dcterms:W3CDTF">2024-03-20T07:05:40Z</dcterms:modified>
</cp:coreProperties>
</file>