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2274" y="-5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738AB-D08A-45F6-96E2-A34F5B094A89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1D5B-53DB-4FD9-8CAF-3654AECE7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262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738AB-D08A-45F6-96E2-A34F5B094A89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1D5B-53DB-4FD9-8CAF-3654AECE7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019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738AB-D08A-45F6-96E2-A34F5B094A89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1D5B-53DB-4FD9-8CAF-3654AECE7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351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738AB-D08A-45F6-96E2-A34F5B094A89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1D5B-53DB-4FD9-8CAF-3654AECE7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743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738AB-D08A-45F6-96E2-A34F5B094A89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1D5B-53DB-4FD9-8CAF-3654AECE7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905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738AB-D08A-45F6-96E2-A34F5B094A89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1D5B-53DB-4FD9-8CAF-3654AECE7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7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738AB-D08A-45F6-96E2-A34F5B094A89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1D5B-53DB-4FD9-8CAF-3654AECE7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53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738AB-D08A-45F6-96E2-A34F5B094A89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1D5B-53DB-4FD9-8CAF-3654AECE7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56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738AB-D08A-45F6-96E2-A34F5B094A89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1D5B-53DB-4FD9-8CAF-3654AECE7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063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738AB-D08A-45F6-96E2-A34F5B094A89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1D5B-53DB-4FD9-8CAF-3654AECE7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260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738AB-D08A-45F6-96E2-A34F5B094A89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81D5B-53DB-4FD9-8CAF-3654AECE7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608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738AB-D08A-45F6-96E2-A34F5B094A89}" type="datetimeFigureOut">
              <a:rPr lang="ru-RU" smtClean="0"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81D5B-53DB-4FD9-8CAF-3654AECE7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43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44624"/>
            <a:ext cx="54726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Мастер-класс </a:t>
            </a:r>
          </a:p>
          <a:p>
            <a:pPr algn="ctr"/>
            <a:r>
              <a:rPr lang="ru-RU" sz="2800" dirty="0" smtClean="0"/>
              <a:t>«Создание новогодней упаковки </a:t>
            </a:r>
          </a:p>
          <a:p>
            <a:pPr algn="ctr"/>
            <a:r>
              <a:rPr lang="ru-RU" sz="2800" dirty="0" smtClean="0"/>
              <a:t>в графическом редакторе </a:t>
            </a:r>
            <a:r>
              <a:rPr lang="ru-RU" sz="2800" dirty="0" err="1" smtClean="0"/>
              <a:t>AdobePhoto</a:t>
            </a:r>
            <a:r>
              <a:rPr lang="en-US" sz="2800"/>
              <a:t>s</a:t>
            </a:r>
            <a:r>
              <a:rPr lang="en-US" sz="2800" smtClean="0"/>
              <a:t>h</a:t>
            </a:r>
            <a:r>
              <a:rPr lang="ru-RU" sz="2800" dirty="0" err="1" smtClean="0"/>
              <a:t>op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6" r="20869"/>
          <a:stretch/>
        </p:blipFill>
        <p:spPr>
          <a:xfrm>
            <a:off x="-324544" y="0"/>
            <a:ext cx="4640366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817" y="1700808"/>
            <a:ext cx="3394543" cy="45999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543" y="3789040"/>
            <a:ext cx="2739777" cy="27397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11960" y="6309320"/>
            <a:ext cx="489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Автор мастер-класса – Сутягина Е.Э, педагог д/о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322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624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5. Добавляем </a:t>
            </a:r>
            <a:r>
              <a:rPr lang="ru-RU" sz="1400" dirty="0"/>
              <a:t>текст. </a:t>
            </a:r>
            <a:r>
              <a:rPr lang="ru-RU" sz="1400" dirty="0" smtClean="0"/>
              <a:t>Буквой </a:t>
            </a:r>
            <a:r>
              <a:rPr lang="ru-RU" sz="1400" dirty="0"/>
              <a:t>«Т» обозначается инструмент «текст». Щелкаем по нему левой кнопкой один раз, затем подводим курсор в то место, куда мы хотим поместить текст. Поставили курсор и набираем наш текст, после написания текста нужно нажать </a:t>
            </a:r>
            <a:r>
              <a:rPr lang="ru-RU" sz="1400" dirty="0" err="1"/>
              <a:t>Enter</a:t>
            </a:r>
            <a:r>
              <a:rPr lang="ru-RU" sz="1400" dirty="0"/>
              <a:t> для сохранения слоя со шрифтом.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5496" y="1916832"/>
            <a:ext cx="792388" cy="3848873"/>
            <a:chOff x="156518" y="876271"/>
            <a:chExt cx="792388" cy="384887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899" b="62585"/>
            <a:stretch/>
          </p:blipFill>
          <p:spPr bwMode="auto">
            <a:xfrm>
              <a:off x="198859" y="876271"/>
              <a:ext cx="750047" cy="3848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518" y="3866792"/>
              <a:ext cx="527050" cy="4983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Прямоугольник 8"/>
          <p:cNvSpPr/>
          <p:nvPr/>
        </p:nvSpPr>
        <p:spPr>
          <a:xfrm>
            <a:off x="0" y="620688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Наименование шрифта и другие его параметры (размер, цвет и т.д.) отобразится в верхней части окна, это произойдет сразу после того как вы </a:t>
            </a:r>
            <a:r>
              <a:rPr lang="ru-RU" sz="1400" dirty="0" smtClean="0"/>
              <a:t>активируете </a:t>
            </a:r>
            <a:r>
              <a:rPr lang="ru-RU" sz="1400" dirty="0"/>
              <a:t>инструмент «текст», т.е. щелкнете однократно по букве «Т».</a:t>
            </a:r>
          </a:p>
          <a:p>
            <a:pPr algn="just"/>
            <a:r>
              <a:rPr lang="ru-RU" sz="1400" dirty="0"/>
              <a:t>Щелкнув по этому значку, наравне с панелью слоев, у вас откроется «панель символ и абзац», панель, предназначенная для коррекции текста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1696"/>
            <a:ext cx="8191332" cy="4607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81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9746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6. Сохраняем файл в формате </a:t>
            </a:r>
            <a:r>
              <a:rPr lang="ru-RU" sz="1400" dirty="0" err="1"/>
              <a:t>jpg</a:t>
            </a:r>
            <a:r>
              <a:rPr lang="ru-RU" sz="1400" dirty="0"/>
              <a:t>. Для этого </a:t>
            </a:r>
            <a:r>
              <a:rPr lang="ru-RU" sz="1400" dirty="0" smtClean="0"/>
              <a:t>выбираем </a:t>
            </a:r>
            <a:r>
              <a:rPr lang="ru-RU" sz="1400" dirty="0"/>
              <a:t>«файл» - «сохранить как», выбираем папку «дизайн упаковки» - выбираем формат.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8832982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2120825" cy="2894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3281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4491" y="179348"/>
            <a:ext cx="1982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Настройки печати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563397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Открываем файл «дизайн упаковки» при помощи средства просмотра </a:t>
            </a:r>
            <a:r>
              <a:rPr lang="ru-RU" dirty="0" err="1"/>
              <a:t>MicrosoftOffice</a:t>
            </a:r>
            <a:r>
              <a:rPr lang="ru-RU" dirty="0"/>
              <a:t>. 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9" r="15378"/>
          <a:stretch/>
        </p:blipFill>
        <p:spPr bwMode="auto">
          <a:xfrm>
            <a:off x="1997546" y="1113501"/>
            <a:ext cx="7009998" cy="5678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7" t="36226" r="26792" b="15304"/>
          <a:stretch/>
        </p:blipFill>
        <p:spPr bwMode="auto">
          <a:xfrm>
            <a:off x="107504" y="932729"/>
            <a:ext cx="4052810" cy="287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904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12" y="26040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Выбираем на панели управления «файл» - «печать». В открывшемся окне «печать изображений» выбираем «размер бумаги» - А4 (29,7х21), «качество» - наилучшее, «тип бумаги» - фотобумага матовая, «макет» - во всю страницу, «печать».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0" r="16132"/>
          <a:stretch/>
        </p:blipFill>
        <p:spPr bwMode="auto">
          <a:xfrm>
            <a:off x="971600" y="687227"/>
            <a:ext cx="7324654" cy="6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3933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394" y="2502303"/>
            <a:ext cx="3203848" cy="240288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4462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Основные приемы работы по </a:t>
            </a:r>
            <a:r>
              <a:rPr lang="ru-RU" b="1" dirty="0" err="1" smtClean="0"/>
              <a:t>биговке</a:t>
            </a:r>
            <a:r>
              <a:rPr lang="ru-RU" b="1" dirty="0" smtClean="0"/>
              <a:t> и сборке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528935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Распечатанный на фотобумаге шаблон упаковки </a:t>
            </a:r>
            <a:r>
              <a:rPr lang="ru-RU" sz="1400" dirty="0" smtClean="0"/>
              <a:t>вырезаем, </a:t>
            </a:r>
            <a:r>
              <a:rPr lang="ru-RU" sz="1400" dirty="0" err="1" smtClean="0"/>
              <a:t>бигуем</a:t>
            </a:r>
            <a:r>
              <a:rPr lang="ru-RU" sz="1400" dirty="0" smtClean="0"/>
              <a:t> </a:t>
            </a:r>
            <a:r>
              <a:rPr lang="ru-RU" sz="1400" dirty="0"/>
              <a:t>по пунктирным </a:t>
            </a:r>
            <a:r>
              <a:rPr lang="ru-RU" sz="1400" dirty="0" smtClean="0"/>
              <a:t>линиям, </a:t>
            </a:r>
            <a:r>
              <a:rPr lang="ru-RU" sz="1400" dirty="0"/>
              <a:t>подгибаем, и склеиваем.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5464"/>
            <a:ext cx="3384376" cy="25382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165464"/>
            <a:ext cx="3384376" cy="25382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05064"/>
            <a:ext cx="3384376" cy="25382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005064"/>
            <a:ext cx="3384376" cy="253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972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Основные приемы </a:t>
            </a:r>
            <a:r>
              <a:rPr lang="ru-RU" b="1" dirty="0"/>
              <a:t>работы по оформлению и украшению декоративными </a:t>
            </a:r>
            <a:r>
              <a:rPr lang="ru-RU" b="1" dirty="0" smtClean="0"/>
              <a:t>элементами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456927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При помощи пассатижей устанавливаем люверсы, декорируем упаковку лентой.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54714"/>
            <a:ext cx="3816424" cy="28623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854714"/>
            <a:ext cx="3816424" cy="28623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879050"/>
            <a:ext cx="3816424" cy="28623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879050"/>
            <a:ext cx="3816424" cy="286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182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975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1737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Разнообразие дизайнерских упаковок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4" y="733345"/>
            <a:ext cx="2385713" cy="23857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4057146"/>
            <a:ext cx="2121152" cy="21211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733346"/>
            <a:ext cx="2191598" cy="2191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647110"/>
            <a:ext cx="2471949" cy="24719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057147"/>
            <a:ext cx="2395750" cy="21491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32656"/>
            <a:ext cx="2045589" cy="20455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057146"/>
            <a:ext cx="2822261" cy="23266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149080"/>
            <a:ext cx="2046471" cy="204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925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Этапы создания упаковки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836712"/>
            <a:ext cx="603043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1. Создание линии штамповки. Линия штамповки показывает, где будет обрезаться шаблон упаковки, где он должен быть перфорирован (машинная подготовка сгибов). </a:t>
            </a:r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2. Создание дизайна упаковки в графическом редакторе </a:t>
            </a:r>
            <a:r>
              <a:rPr lang="ru-RU" sz="1600" dirty="0" err="1" smtClean="0"/>
              <a:t>AdobePhotosop</a:t>
            </a:r>
            <a:r>
              <a:rPr lang="ru-RU" sz="1600" dirty="0" smtClean="0"/>
              <a:t>. Основные правила:</a:t>
            </a:r>
          </a:p>
          <a:p>
            <a:pPr algn="just"/>
            <a:r>
              <a:rPr lang="ru-RU" sz="1600" dirty="0" smtClean="0"/>
              <a:t>- упаковка должна быть заметной. Выделяться она может с помощью необычной формы, ярких цветов или изображений;</a:t>
            </a:r>
          </a:p>
          <a:p>
            <a:pPr algn="just"/>
            <a:r>
              <a:rPr lang="ru-RU" sz="1600" dirty="0" smtClean="0"/>
              <a:t>- при разработке дизайна упаковки продукта нельзя забывать про функциональность;</a:t>
            </a:r>
          </a:p>
          <a:p>
            <a:pPr algn="just"/>
            <a:r>
              <a:rPr lang="ru-RU" sz="1600" dirty="0" smtClean="0"/>
              <a:t>- дизайн упаковки должен вызывать положительные эмоции.</a:t>
            </a:r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3. Печать. Настройка печати по качеству, типу бумаги, без полей.</a:t>
            </a:r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/>
              <a:t>4</a:t>
            </a:r>
            <a:r>
              <a:rPr lang="ru-RU" sz="1600" dirty="0" smtClean="0"/>
              <a:t>. </a:t>
            </a:r>
            <a:r>
              <a:rPr lang="ru-RU" sz="1600" dirty="0" err="1" smtClean="0"/>
              <a:t>Биговка</a:t>
            </a:r>
            <a:r>
              <a:rPr lang="ru-RU" sz="1600" dirty="0" smtClean="0"/>
              <a:t> и сборка. </a:t>
            </a:r>
            <a:r>
              <a:rPr lang="ru-RU" sz="1600" dirty="0" err="1" smtClean="0"/>
              <a:t>Биговка</a:t>
            </a:r>
            <a:r>
              <a:rPr lang="ru-RU" sz="1600" dirty="0" smtClean="0"/>
              <a:t> - операция нанесения прямолинейной бороздки на лист бумаги. </a:t>
            </a:r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5. Оформление и украшение декоративными элементами (ленты, установка люверсов).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60648"/>
            <a:ext cx="1872208" cy="12970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36"/>
          <a:stretch/>
        </p:blipFill>
        <p:spPr>
          <a:xfrm>
            <a:off x="6948264" y="1628800"/>
            <a:ext cx="1306764" cy="13655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940" y="3861048"/>
            <a:ext cx="2945888" cy="156415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9" t="21434" r="30184" b="25103"/>
          <a:stretch/>
        </p:blipFill>
        <p:spPr bwMode="auto">
          <a:xfrm>
            <a:off x="6905352" y="3140968"/>
            <a:ext cx="1411064" cy="1073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5" r="59208" b="21164"/>
          <a:stretch/>
        </p:blipFill>
        <p:spPr>
          <a:xfrm>
            <a:off x="6960266" y="5157192"/>
            <a:ext cx="1140126" cy="149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621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0648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Основные приёмы работы по созданию упаковки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646619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1. Создаем документ с форматом А4, именно та-кой формат нам нужен, чтоб поместился шаблон. Для этого: нажимаем «файл» —«создать», Размер </a:t>
            </a:r>
            <a:r>
              <a:rPr lang="ru-RU" sz="1400" dirty="0" smtClean="0"/>
              <a:t>— </a:t>
            </a:r>
            <a:r>
              <a:rPr lang="ru-RU" sz="1400" dirty="0"/>
              <a:t>А4 (29,7х21), разрешение 200.</a:t>
            </a:r>
          </a:p>
          <a:p>
            <a:pPr algn="just"/>
            <a:r>
              <a:rPr lang="ru-RU" sz="1400" dirty="0"/>
              <a:t>Мы создали документ – «основу». У вас должен появится на экране лист и окошко содержащее слои. Окошко, в котором отображаются слои называется «панель слоев».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48"/>
          <a:stretch/>
        </p:blipFill>
        <p:spPr bwMode="auto">
          <a:xfrm>
            <a:off x="234998" y="1674468"/>
            <a:ext cx="5494712" cy="3914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04"/>
          <a:stretch/>
        </p:blipFill>
        <p:spPr bwMode="auto">
          <a:xfrm>
            <a:off x="5729711" y="1674468"/>
            <a:ext cx="3237958" cy="470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822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505" y="188640"/>
            <a:ext cx="83529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Теперь нужно вставить в нашу «основу» </a:t>
            </a:r>
            <a:r>
              <a:rPr lang="ru-RU" sz="1400" dirty="0" smtClean="0"/>
              <a:t>изображение </a:t>
            </a:r>
            <a:r>
              <a:rPr lang="ru-RU" sz="1400" dirty="0"/>
              <a:t>– файл «шаблон упаковки».</a:t>
            </a:r>
          </a:p>
          <a:p>
            <a:pPr algn="just"/>
            <a:r>
              <a:rPr lang="ru-RU" sz="1400" dirty="0"/>
              <a:t>Для этого: выбираем «файл» - «создать» - </a:t>
            </a:r>
            <a:r>
              <a:rPr lang="ru-RU" sz="1400" dirty="0" smtClean="0"/>
              <a:t>выбираем </a:t>
            </a:r>
            <a:r>
              <a:rPr lang="ru-RU" sz="1400" dirty="0"/>
              <a:t>папку «объекты», в которую сохранили файлы для МК, выбираем файл «шаблон </a:t>
            </a:r>
            <a:r>
              <a:rPr lang="ru-RU" sz="1400" dirty="0" smtClean="0"/>
              <a:t>упаковки</a:t>
            </a:r>
            <a:r>
              <a:rPr lang="ru-RU" sz="1400" dirty="0"/>
              <a:t>».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27305"/>
            <a:ext cx="8799943" cy="49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0089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В открывшемся файле на панели слоёв </a:t>
            </a:r>
            <a:r>
              <a:rPr lang="ru-RU" sz="1400" dirty="0" smtClean="0"/>
              <a:t>выделяем </a:t>
            </a:r>
            <a:r>
              <a:rPr lang="ru-RU" sz="1400" dirty="0"/>
              <a:t>слой упаковки, правой кнопкой выбираем – «создать дубликат», выбираем документ «дизайн упаковки», удерживая клавишу </a:t>
            </a:r>
            <a:r>
              <a:rPr lang="ru-RU" sz="1400" dirty="0" err="1"/>
              <a:t>shift</a:t>
            </a:r>
            <a:r>
              <a:rPr lang="ru-RU" sz="1400" dirty="0"/>
              <a:t> растягиваем шаблон на весь документ. Нажимаем на </a:t>
            </a:r>
            <a:r>
              <a:rPr lang="ru-RU" sz="1400" dirty="0" err="1"/>
              <a:t>Enter</a:t>
            </a:r>
            <a:r>
              <a:rPr lang="ru-RU" sz="1400" dirty="0"/>
              <a:t>, теперь картинка добавлена в ваш документ «основу», причем добавлена отдельным слоем.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10"/>
          <a:stretch/>
        </p:blipFill>
        <p:spPr bwMode="auto">
          <a:xfrm>
            <a:off x="179512" y="1124744"/>
            <a:ext cx="3600400" cy="558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55" r="34435" b="50000"/>
          <a:stretch/>
        </p:blipFill>
        <p:spPr bwMode="auto">
          <a:xfrm>
            <a:off x="3995936" y="1052737"/>
            <a:ext cx="2448272" cy="22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7" r="28710"/>
          <a:stretch/>
        </p:blipFill>
        <p:spPr bwMode="auto">
          <a:xfrm>
            <a:off x="5508104" y="3259029"/>
            <a:ext cx="3456384" cy="350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Кольцо 5"/>
          <p:cNvSpPr/>
          <p:nvPr/>
        </p:nvSpPr>
        <p:spPr>
          <a:xfrm>
            <a:off x="7596336" y="5373216"/>
            <a:ext cx="576064" cy="576064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637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672" y="33957"/>
            <a:ext cx="892899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Создаём фон упаковки из представленных </a:t>
            </a:r>
            <a:r>
              <a:rPr lang="ru-RU" sz="1400" dirty="0" smtClean="0"/>
              <a:t>образцов</a:t>
            </a:r>
            <a:r>
              <a:rPr lang="ru-RU" sz="1400" dirty="0"/>
              <a:t>. Открываем файл с выбранным фоном. В открывшемся файле на панели слоёв выделяем слой упаковки, правой кнопкой выбираем – «</a:t>
            </a:r>
            <a:r>
              <a:rPr lang="ru-RU" sz="1400" dirty="0" smtClean="0"/>
              <a:t>создать </a:t>
            </a:r>
            <a:r>
              <a:rPr lang="ru-RU" sz="1400" dirty="0"/>
              <a:t>дубликат», выбираем документ «дизайн упаковки». Перемещаем слой с фоном выше слоя с шаблоном упаковки, удерживая клавишу </a:t>
            </a:r>
            <a:r>
              <a:rPr lang="ru-RU" sz="1400" dirty="0" err="1"/>
              <a:t>Alt</a:t>
            </a:r>
            <a:r>
              <a:rPr lang="ru-RU" sz="1400" dirty="0"/>
              <a:t>, на данном слое выбираем позицию курсора со стрелочкой. Фон чётко обтекает контуры шаблона. Ползунком прозрачности регулируем слой, чтобы было видно контуры сгибов и обрезки.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0" r="34166"/>
          <a:stretch/>
        </p:blipFill>
        <p:spPr bwMode="auto">
          <a:xfrm>
            <a:off x="121066" y="1219238"/>
            <a:ext cx="2446955" cy="253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5" r="34166" b="48047"/>
          <a:stretch/>
        </p:blipFill>
        <p:spPr bwMode="auto">
          <a:xfrm>
            <a:off x="121066" y="3933056"/>
            <a:ext cx="3388889" cy="255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7"/>
          <a:stretch/>
        </p:blipFill>
        <p:spPr bwMode="auto">
          <a:xfrm>
            <a:off x="3444342" y="1361306"/>
            <a:ext cx="5551964" cy="3723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573016"/>
            <a:ext cx="360040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3429000"/>
            <a:ext cx="28803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9520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4. Добавляем </a:t>
            </a:r>
            <a:r>
              <a:rPr lang="ru-RU" sz="1400" dirty="0"/>
              <a:t>объекты из предложенных </a:t>
            </a:r>
            <a:r>
              <a:rPr lang="ru-RU" sz="1400" dirty="0" smtClean="0"/>
              <a:t>образцов</a:t>
            </a:r>
            <a:r>
              <a:rPr lang="ru-RU" sz="1400" dirty="0"/>
              <a:t>. Процесс добавления объектов аналогичен процессу добавления фона. Располагаем объекты на шаблоне в соответствии с задуманным дизайном</a:t>
            </a:r>
            <a:r>
              <a:rPr lang="ru-RU" sz="1400" dirty="0" smtClean="0"/>
              <a:t>.. </a:t>
            </a:r>
            <a:r>
              <a:rPr lang="ru-RU" sz="1400" dirty="0"/>
              <a:t>Слой с картинкой может не вписываться в рамки шаблона, чтоб изменить его размер активируем слой. Поставив курсор на края слоя, и зажав левую кнопку мыши, можно изменить его размер, удерживая клавишу </a:t>
            </a:r>
            <a:r>
              <a:rPr lang="ru-RU" sz="1400" dirty="0" err="1"/>
              <a:t>shift</a:t>
            </a:r>
            <a:r>
              <a:rPr lang="ru-RU" sz="1400" dirty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8820472" cy="4961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9832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1" y="908720"/>
            <a:ext cx="8960995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01" y="179348"/>
            <a:ext cx="89609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Все изображения должны располагаться выше слоя с фоном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63" y="3022719"/>
            <a:ext cx="1056058" cy="152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37024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726</Words>
  <Application>Microsoft Office PowerPoint</Application>
  <PresentationFormat>Экран (4:3)</PresentationFormat>
  <Paragraphs>42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Лена</cp:lastModifiedBy>
  <cp:revision>33</cp:revision>
  <dcterms:created xsi:type="dcterms:W3CDTF">2019-12-25T10:42:29Z</dcterms:created>
  <dcterms:modified xsi:type="dcterms:W3CDTF">2021-12-11T06:49:18Z</dcterms:modified>
</cp:coreProperties>
</file>