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Картинки по запросу &quot;победа 9 мая фон для презентации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50682"/>
            <a:ext cx="8388423" cy="42073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836712"/>
            <a:ext cx="6372200" cy="187220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Вклад  ученых -  химиков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победы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Картинки по запросу 75 лет победы логотип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2664295" cy="2444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&quot;победа 9 мая фон для презентации&quot;"/>
          <p:cNvPicPr>
            <a:picLocks noChangeAspect="1" noChangeArrowheads="1"/>
          </p:cNvPicPr>
          <p:nvPr/>
        </p:nvPicPr>
        <p:blipFill>
          <a:blip r:embed="rId2" cstate="print"/>
          <a:srcRect l="4430" t="5906" r="40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Михаил Михайлович Дубинин</a:t>
            </a:r>
            <a:br>
              <a:rPr lang="ru-RU" b="1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4800" b="1" dirty="0" smtClean="0"/>
              <a:t>(1901–1993)</a:t>
            </a:r>
            <a:r>
              <a:rPr lang="ru-RU" sz="4800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059832" y="2070720"/>
            <a:ext cx="576064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Еще до начала Великой Отечественной войны на посту начальника кафедры и профессора Военной Академии химической защиты он проводил исследования сорбции газов, паров и растворенных веществ твердыми пористыми телами. Михаил Михайлович – признанный авторитет по всем основным вопросам, связанным с противохимической защитой органов дыхания.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М.М.Дубинин (1901–1993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916832"/>
            <a:ext cx="2520280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&quot;победа 9 мая фон для презентации&quot;"/>
          <p:cNvPicPr>
            <a:picLocks noChangeAspect="1" noChangeArrowheads="1"/>
          </p:cNvPicPr>
          <p:nvPr/>
        </p:nvPicPr>
        <p:blipFill>
          <a:blip r:embed="rId2" cstate="print"/>
          <a:srcRect l="4430" t="5906" r="4025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Валентин Алексеевич Каргин</a:t>
            </a:r>
            <a:br>
              <a:rPr lang="ru-RU" b="1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>(1907–1969)</a:t>
            </a:r>
            <a:endParaRPr lang="ru-RU" dirty="0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771800" y="1844824"/>
            <a:ext cx="601216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Каргин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разработал специальные материалы для изготовления одежды, защищающей от действия отравляющих веществ, принцип и технологию нового метода обработки защитных тканей, химические составы, делающие валяную обувь непромокаемой, специальные типы резин для боевых машин нашей армии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Исследования академика Валентина Алексеевича Каргина охватывают широкий круг вопросов, относящихся к физической химии, электрохимии и физикохимии высокомолекулярных соединений. 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В.А.Каргин (1907–1969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16832"/>
            <a:ext cx="2016224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&quot;победа 9 мая фон для презентации&quot;"/>
          <p:cNvPicPr>
            <a:picLocks noChangeAspect="1" noChangeArrowheads="1"/>
          </p:cNvPicPr>
          <p:nvPr/>
        </p:nvPicPr>
        <p:blipFill>
          <a:blip r:embed="rId2" cstate="print"/>
          <a:srcRect l="4430" t="5906" r="4025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Юрий Аркадьевич </a:t>
            </a:r>
            <a:r>
              <a:rPr lang="ru-RU" b="1" i="1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Клячко</a:t>
            </a:r>
            <a:r>
              <a:rPr lang="ru-RU" b="1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>(р. 1910)</a:t>
            </a:r>
            <a:endParaRPr lang="ru-RU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771800" y="1700808"/>
            <a:ext cx="601216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Профессор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зам.начальника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Военной Академии химической защиты и начальник кафедры аналитической химии. Организовал из состава академии химической защиты батальон и был начальником боевого участка на ближайших подступах к Москве. Под его руководством была развернута работа по созданию новых средств химической обороны, в том числе по дымам, антидотам, огнеметным средствам.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Ю.А.Клячко (р. 1910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916832"/>
            <a:ext cx="1944216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&quot;победа 9 мая фон для презентации&quot;"/>
          <p:cNvPicPr>
            <a:picLocks noChangeAspect="1" noChangeArrowheads="1"/>
          </p:cNvPicPr>
          <p:nvPr/>
        </p:nvPicPr>
        <p:blipFill>
          <a:blip r:embed="rId2" cstate="print"/>
          <a:srcRect l="4430" t="5906" r="4025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Сергей Семенович </a:t>
            </a:r>
            <a:r>
              <a:rPr lang="ru-RU" b="1" i="1" dirty="0" err="1" smtClean="0"/>
              <a:t>Наметкин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dirty="0" smtClean="0"/>
              <a:t>(1876–1950)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1916832"/>
            <a:ext cx="60486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/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является одним из основоположников нефтехимической науки. Он успешно работал в области синтеза новых металлорганических соединений, отравляющих и взрывчатых веществ. Сергей Семенович отдал во время войны много сил для развития производства моторных топлив и масел, занимался вопросами химической защиты.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С.С.Наметкин (1876–1950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916832"/>
            <a:ext cx="1872208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Картинки по запросу &quot;победа 9 мая фон для презентации&quot;"/>
          <p:cNvPicPr>
            <a:picLocks noChangeAspect="1" noChangeArrowheads="1"/>
          </p:cNvPicPr>
          <p:nvPr/>
        </p:nvPicPr>
        <p:blipFill>
          <a:blip r:embed="rId2" cstate="print"/>
          <a:srcRect l="4430" t="5906" r="4025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Иван  Николаевич  Назаров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627784" y="1841242"/>
            <a:ext cx="6264696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Триумфом химической науки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можно считать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применение карбонильного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клея академика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И.Н. Назарова. Когда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началась война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он посоветовал применять клей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ремонта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боевой техники.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Клей склеивал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всё: металлы, пластмассы, эбонит, мрамор, фарфор, стекло, фибру – ипритом в любых условиях. Если же к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нему добавить 20-30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% хлоропрена, то он приклеивал к любому материалу и резину.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Прочность клеевого шва сохранялась от –60 до +70°С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7" name="Picture 3" descr="http://www.ras.ru/FStorage/download.aspx?id=f708f40e-67ea-4097-a37c-dda9727bcc9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16832"/>
            <a:ext cx="203170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Картинки по запросу &quot;победа 9 мая фон для презентации&quot;"/>
          <p:cNvPicPr>
            <a:picLocks noChangeAspect="1" noChangeArrowheads="1"/>
          </p:cNvPicPr>
          <p:nvPr/>
        </p:nvPicPr>
        <p:blipFill>
          <a:blip r:embed="rId2" cstate="print"/>
          <a:srcRect l="4430" t="5906" r="4025"/>
          <a:stretch>
            <a:fillRect/>
          </a:stretch>
        </p:blipFill>
        <p:spPr bwMode="auto">
          <a:xfrm>
            <a:off x="0" y="0"/>
            <a:ext cx="9144000" cy="685422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Александр </a:t>
            </a:r>
            <a:r>
              <a:rPr lang="ru-RU" b="1" i="1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Ерминингельдович</a:t>
            </a:r>
            <a:r>
              <a:rPr lang="ru-RU" b="1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Арбузов  </a:t>
            </a:r>
            <a:r>
              <a:rPr lang="ru-RU" b="1" dirty="0" smtClean="0"/>
              <a:t>(</a:t>
            </a:r>
            <a:r>
              <a:rPr lang="ru-RU" b="1" dirty="0" smtClean="0"/>
              <a:t>1877–1968)</a:t>
            </a:r>
            <a:endParaRPr lang="ru-RU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843808" y="1556792"/>
            <a:ext cx="6012160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Выдающийся ученый, основоположник одного из новейших направлений науки – химии фосфорорганических соединений. Вся жизнь и деятельность его были неразрывно связаны с прославленной Казанской школой химиков. Исследования Арбузова в годы войны были всецело посвящены нуждам обороны и медицины. 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3,6-диаминофталимида - этот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препарат,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обладает ценными  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свойствами в отношении флуоресценции и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адсорбции.</a:t>
            </a:r>
            <a:r>
              <a:rPr kumimoji="0" lang="ru-RU" sz="2000" b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Он необходим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для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изготовления нового оборонного оптического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прибора</a:t>
            </a:r>
            <a:r>
              <a:rPr kumimoji="0" lang="ru-RU" sz="2000" b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снабжения оптики танковых частей нашей армии и имело значение для обнаружения врага на далеком расстоянии. 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3" name="Рисунок 19" descr="http://him.1september.ru/2005/02/13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642335"/>
            <a:ext cx="1719064" cy="19769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177165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А.Е.Арбузов (1877–1968)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700808"/>
            <a:ext cx="223224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&quot;победа 9 мая фон для презентации&quot;"/>
          <p:cNvPicPr>
            <a:picLocks noChangeAspect="1" noChangeArrowheads="1"/>
          </p:cNvPicPr>
          <p:nvPr/>
        </p:nvPicPr>
        <p:blipFill>
          <a:blip r:embed="rId2" cstate="print"/>
          <a:srcRect l="4430" t="5906" r="4025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Николай Дмитриевич Зелинский</a:t>
            </a:r>
            <a:br>
              <a:rPr lang="ru-RU" b="1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>(1861–1953)</a:t>
            </a: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55776" y="1556792"/>
            <a:ext cx="630019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 именем Зелинского связана целая эпоха в истории отечественной химии. </a:t>
            </a:r>
            <a:r>
              <a:rPr lang="ru-RU" sz="20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Зелинский в период 1941–1945 гг. – это не просто химик-исследователь, он был уже славой едва ли не самой большой в стране научной школы, исследования которой были направлены на разработку способов получения высокооктанового топлива для авиации, мономеров для синтетического</a:t>
            </a:r>
            <a:br>
              <a:rPr lang="ru-RU" sz="20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каучука.(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противогаз - в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первую мировую войну,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синтетический бензин -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гражданскую). 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Н.Д.Зелинский (1861–1953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628800"/>
            <a:ext cx="2232248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Картинки по запросу &quot;победа 9 мая фон для презентации&quot;"/>
          <p:cNvPicPr>
            <a:picLocks noChangeAspect="1" noChangeArrowheads="1"/>
          </p:cNvPicPr>
          <p:nvPr/>
        </p:nvPicPr>
        <p:blipFill>
          <a:blip r:embed="rId2" cstate="print"/>
          <a:srcRect l="4430" t="5906" r="4025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b="1" i="1" dirty="0" smtClean="0"/>
              <a:t>Николай Николаевич Семенов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915816" y="1700808"/>
            <a:ext cx="6228184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Вклад академика Семенова в обеспечение победы в войне всецело определялся разработанной им теорией цепных разветвленных реакций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Исследования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процессов взрыва, горения, детонации, проводимые Семеновым с сотрудниками, уже в начале 1940-х гг. привели к выдающимся результатам.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производство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патронов, артиллерийских снарядов, взрывчатых веществ, зажигательных смесей для огнеметов. Были проведены исследования, посвященные вопросам отражения и столкновения ударных волн при взрывах. Результаты этих исследований были использованы уже в первый период войны при создании кумулятивных снарядов, гранат и мин для борьбы с вражескими танками.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Н.Н.Семенов (1896–1986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44824"/>
            <a:ext cx="2232248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987824" y="1124744"/>
            <a:ext cx="28803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(1896–1986)</a:t>
            </a:r>
            <a:endParaRPr lang="ru-RU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&quot;победа 9 мая фон для презентации&quot;"/>
          <p:cNvPicPr>
            <a:picLocks noChangeAspect="1" noChangeArrowheads="1"/>
          </p:cNvPicPr>
          <p:nvPr/>
        </p:nvPicPr>
        <p:blipFill>
          <a:blip r:embed="rId2" cstate="print"/>
          <a:srcRect l="4430" t="5906" r="4025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Александр Евгеньевич Ферсман</a:t>
            </a:r>
            <a:br>
              <a:rPr lang="ru-RU" b="1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>(1883–1945)</a:t>
            </a:r>
            <a:endParaRPr lang="ru-RU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843808" y="1889395"/>
            <a:ext cx="5760640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первых дней после начала войны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ыполнял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специальные работы по военно-инженерной геологии, военной географии, маскировочным краскам, по вопросам стратегического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сырья: создание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новых сплавов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авиации, для бронебойной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техники, получение магния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стронция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осветительных ракет и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факелов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А.Е.Ферсман (1883–1945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72816"/>
            <a:ext cx="2232248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&quot;победа 9 мая фон для презентации&quot;"/>
          <p:cNvPicPr>
            <a:picLocks noChangeAspect="1" noChangeArrowheads="1"/>
          </p:cNvPicPr>
          <p:nvPr/>
        </p:nvPicPr>
        <p:blipFill>
          <a:blip r:embed="rId2" cstate="print"/>
          <a:srcRect l="4430" t="5906" r="4025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Семен Исаакович </a:t>
            </a:r>
            <a:r>
              <a:rPr lang="ru-RU" b="1" i="1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Вольфкович</a:t>
            </a:r>
            <a:r>
              <a:rPr lang="ru-RU" b="1" dirty="0" smtClean="0"/>
              <a:t>(1896–1980)</a:t>
            </a:r>
            <a:endParaRPr lang="ru-RU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771800" y="1916832"/>
            <a:ext cx="583264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Крупнейший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советский химик-технолог,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занимался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соединениями фосфора. Сотрудники руководимого им института создавали фосфорно-серные сплавы для стеклянных бутылок, которые служили противотанковыми «бомбами», изготавливали химические грелки, которые использовались для обогрева бойцов дозоров.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Синтезировали средства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против обморожения, ожогов, лекарственные средства. 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С.И.Вольфкович (1896–1980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988840"/>
            <a:ext cx="2088232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&quot;победа 9 мая фон для презентации&quot;"/>
          <p:cNvPicPr>
            <a:picLocks noChangeAspect="1" noChangeArrowheads="1"/>
          </p:cNvPicPr>
          <p:nvPr/>
        </p:nvPicPr>
        <p:blipFill>
          <a:blip r:embed="rId2" cstate="print"/>
          <a:srcRect l="4430" t="5906" r="4025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Иван Людвигович </a:t>
            </a:r>
            <a:r>
              <a:rPr lang="ru-RU" b="1" i="1" dirty="0" err="1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Кнунянц</a:t>
            </a:r>
            <a:r>
              <a:rPr lang="ru-RU" b="1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>(1906–1990)</a:t>
            </a:r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555776" y="1772816"/>
            <a:ext cx="594015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время войны и после нее – профессор и заведующий кафедрой Военной Академии химической защиты. Премия, которой Иван Людвигович </a:t>
            </a:r>
            <a:r>
              <a:rPr kumimoji="0" lang="ru-RU" sz="2000" b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Кнунянц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был удостоен в 1943 г., была присуждена ему за разработку надежного средства индивидуальной защиты людей от отравляющих веществ. Иван Людвигович является основоположником химии фторорганических соединений.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И.Л.Кнунянц (1906–1990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060848"/>
            <a:ext cx="2160240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&quot;победа 9 мая фон для презентации&quot;"/>
          <p:cNvPicPr>
            <a:picLocks noChangeAspect="1" noChangeArrowheads="1"/>
          </p:cNvPicPr>
          <p:nvPr/>
        </p:nvPicPr>
        <p:blipFill>
          <a:blip r:embed="rId2" cstate="print"/>
          <a:srcRect l="4430" t="5906" r="4025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Николай Николаевич Мельников</a:t>
            </a:r>
            <a:br>
              <a:rPr lang="ru-RU" b="1" i="1" dirty="0" smtClean="0"/>
            </a:br>
            <a:r>
              <a:rPr lang="ru-RU" b="1" dirty="0" smtClean="0"/>
              <a:t>(1908–2000)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2060848"/>
            <a:ext cx="58326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самого начала войны перед учеными была поставлена задача разработать и организовать производство препаратов для борьбы с инфекционными заболеваниями, в первую очередь с сыпным тифом, который переносят вши. Под руководством Мельникова было организовано производство дуста, различных антисептиков для деревянных деталей самолетов.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Н.Н.Мельников (1908–2000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988840"/>
            <a:ext cx="1944216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&quot;победа 9 мая фон для презентации&quot;"/>
          <p:cNvPicPr>
            <a:picLocks noChangeAspect="1" noChangeArrowheads="1"/>
          </p:cNvPicPr>
          <p:nvPr/>
        </p:nvPicPr>
        <p:blipFill>
          <a:blip r:embed="rId2" cstate="print"/>
          <a:srcRect l="4430" t="5906" r="40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Александр Наумович Фрумкин</a:t>
            </a:r>
            <a:br>
              <a:rPr lang="ru-RU" b="1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>(1895–1976)</a:t>
            </a:r>
            <a:endParaRPr lang="ru-RU" dirty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059832" y="2286744"/>
            <a:ext cx="565212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Выдающийся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ученый, один из основоположников современного учения об электрохимических процессах, основатель советской школы электрохимиков. Занимался вопросами защиты металлов от коррозии, разработал физико-химический метод крепления грунтов для аэродромов, рецептуру для огнезащитной пропитки дерева. 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А.Н.Фрумкин (1895–1976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88840"/>
            <a:ext cx="2304256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561</Words>
  <Application>Microsoft Office PowerPoint</Application>
  <PresentationFormat>Экран (4:3)</PresentationFormat>
  <Paragraphs>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Вклад  ученых -  химиков        для победы</vt:lpstr>
      <vt:lpstr>Александр Ерминингельдович Арбузов  (1877–1968)</vt:lpstr>
      <vt:lpstr>Николай Дмитриевич Зелинский (1861–1953)</vt:lpstr>
      <vt:lpstr>Николай Николаевич Семенов</vt:lpstr>
      <vt:lpstr>Александр Евгеньевич Ферсман (1883–1945)</vt:lpstr>
      <vt:lpstr>Семен Исаакович Вольфкович(1896–1980)</vt:lpstr>
      <vt:lpstr>Иван Людвигович Кнунянц (1906–1990)</vt:lpstr>
      <vt:lpstr>Николай Николаевич Мельников (1908–2000)</vt:lpstr>
      <vt:lpstr>Александр Наумович Фрумкин (1895–1976)</vt:lpstr>
      <vt:lpstr>Михаил Михайлович Дубинин (1901–1993) </vt:lpstr>
      <vt:lpstr>Валентин Алексеевич Каргин (1907–1969)</vt:lpstr>
      <vt:lpstr>Юрий Аркадьевич Клячко (р. 1910)</vt:lpstr>
      <vt:lpstr>Сергей Семенович Наметкин (1876–1950)</vt:lpstr>
      <vt:lpstr>Иван  Николаевич  Назаров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Ученые химики для победы</dc:title>
  <dc:creator>user</dc:creator>
  <cp:lastModifiedBy>user</cp:lastModifiedBy>
  <cp:revision>24</cp:revision>
  <dcterms:created xsi:type="dcterms:W3CDTF">2020-01-02T08:36:55Z</dcterms:created>
  <dcterms:modified xsi:type="dcterms:W3CDTF">2020-03-11T16:30:03Z</dcterms:modified>
</cp:coreProperties>
</file>