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71" r:id="rId12"/>
    <p:sldId id="268" r:id="rId13"/>
    <p:sldId id="269" r:id="rId14"/>
    <p:sldId id="27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B76E127-B2E1-46E8-9CE2-8F8C17FB7377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FA9E61E-A18C-45DB-BE3C-4AA05E994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F9962-7914-47FA-AB9D-95CE033A1DB0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1506A-985E-43DD-9D41-2DE4B2654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E01E3-2F47-49FB-9215-EB70A283409B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8C2E4-E23F-4C31-A29A-4806CF6E1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6C1C9-2092-44FD-9DFF-8A3DAE4EA2AB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D2F08-48EF-455A-A555-B3BAFD12F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D26B4-8BD9-40D0-A578-594E4BE2A694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19613-250C-412C-9605-D5BDB585D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21209-1518-47D4-B98C-173B80EDDCDF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5565A-D328-480B-B2ED-137ACF6BD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83D08-D68E-4565-8794-E72B4F703CD8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2CD5-A33C-4AB7-BC21-58C44CC9F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937A8-5006-42DF-B269-1606AC127C74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0F31F-B05F-41E4-A2BB-5374F0F83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714C9-F9F3-4AE6-A500-BE1BFEF706A1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5DE65-E48B-4245-A8A1-5E17121843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E2570-86D2-4891-BC62-65C8E2C037EF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E9433-2DE2-4A9D-933C-A7F996996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55BAE-0310-4E56-A6BC-0FE0E25700DD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5A20F-A4F9-45BA-B399-2D2D26ADE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E66B-50AF-4C2D-9ABE-4B67F0DE495C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986A7-2D6C-4251-9CFC-865B0961D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F67D90-54F2-4A11-B7BC-85442EF0BD52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13FC57-F792-445B-841B-E35B156A6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9;&#1095;&#1080;&#1090;&#1077;&#1083;&#1100;\Desktop\&#1091;&#1088;&#1086;&#1082;%20&#1076;&#1083;&#1103;%20&#1079;&#1072;&#1095;&#1105;&#1090;&#1072;\&#1084;&#1091;&#1079;&#1099;&#1082;&#1072;%20&#1082;%20&#1091;&#1088;&#1086;&#1082;&#1091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4248471"/>
          </a:xfrm>
        </p:spPr>
        <p:txBody>
          <a:bodyPr/>
          <a:lstStyle/>
          <a:p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Вспомни сказку </a:t>
            </a:r>
            <a:b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3714752"/>
            <a:ext cx="3214710" cy="17859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Косинова</a:t>
            </a: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Ольга Николаевна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МАОУСОШ № 2</a:t>
            </a: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станица Выселки Краснодарский край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6" name="Содержимое 5" descr="http://pics.livejournal.com/vospit/pic/00020sqz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04664"/>
            <a:ext cx="576064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1026" name="Picture 2" descr="C:\Users\Ольга\Desktop\mertvaya-tsarevna_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76672"/>
            <a:ext cx="5472608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6" name="Содержимое 5" descr="http://pics.livejournal.com/vospit/pic/000246dy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04664"/>
            <a:ext cx="640871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6" name="Содержимое 5" descr="http://pics.livejournal.com/vospit/pic/00025btp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76672"/>
            <a:ext cx="489654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6" name="Содержимое 5" descr="http://pics.livejournal.com/vospit/pic/000262zp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32656"/>
            <a:ext cx="612068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 царевны в «Сказке</a:t>
            </a:r>
            <a:b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А.С. Пушкина о мёртвой царевне»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тестом сказки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Найдите в тесте сказки прилагательные, которые помогут нам нарисовать образ царевны. Запишите их в тетрадь.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Как называется  художественный приём, который использует  А.С.Пушкин в сказке для характеристики главной героини и других образов.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Эпитет – художественное (образное) определение предмета(явления), выраженное преимущественно прилагательными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1.Представление сказочного персонажа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Описание внешности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Черты характера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Отношение к окружающим.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Отношение к герою 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окружающих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(Царя, Чернавки, братьев, </a:t>
            </a:r>
          </a:p>
          <a:p>
            <a:pPr>
              <a:buNone/>
            </a:pP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Елисея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злой Царицы,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Соколко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Кому герой противопоставлен в сказке?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1026" name="Picture 2" descr="C:\Users\Ольга\Desktop\02lab2m5j1253825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988840"/>
            <a:ext cx="3672408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Выбираем эпиграф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Не все то золото, что блестит.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Гордым Бог противится, а смиренным даёт благодать.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Родилась пригожа, да по нраву негожа.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Хорош ликом, да душа пришита лыком.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28D3A-4A92-4D8C-80B6-3D085C5EF0EB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7" name="Содержимое 6" descr="http://pics.livejournal.com/vospit/pic/0001q150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620688"/>
            <a:ext cx="561662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музыка к урок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42872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Гордым Бог противится, а смиренным даёт благодать.</a:t>
            </a:r>
          </a:p>
          <a:p>
            <a:pPr algn="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пословица)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в парах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Добрая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Нежная 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Преданная 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Милосердная 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Уважительная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 5 или 7 на стр. 164.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Выучите наизусть один из фрагментов сказки («Королевич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Елисей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поисках своей невесты…»…)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ics.livejournal.com/vospit/pic/0001r2st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9510" y="260350"/>
            <a:ext cx="428498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6" name="Содержимое 5" descr="http://pics.livejournal.com/vospit/pic/0001sa0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32656"/>
            <a:ext cx="46805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6" name="Содержимое 5" descr="http://pics.livejournal.com/vospit/pic/0001t0c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6"/>
            <a:ext cx="597666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6" name="Содержимое 5" descr="http://pics.livejournal.com/vospit/pic/0001wte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6"/>
            <a:ext cx="554461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8" name="Содержимое 7" descr="http://pics.livejournal.com/vospit/pic/0001xcf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32656"/>
            <a:ext cx="547260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6" name="Содержимое 5" descr="http://pics.livejournal.com/vospit/pic/0001y3yq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2656"/>
            <a:ext cx="525658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D26B4-8BD9-40D0-A578-594E4BE2A694}" type="datetime1">
              <a:rPr lang="ru-RU" smtClean="0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613-250C-412C-9605-D5BDB585D3B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8" name="Содержимое 7" descr="http://pics.livejournal.com/vospit/pic/0001zg42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0648"/>
            <a:ext cx="475252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тература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3</Template>
  <TotalTime>86</TotalTime>
  <Words>206</Words>
  <Application>Microsoft Office PowerPoint</Application>
  <PresentationFormat>Экран (4:3)</PresentationFormat>
  <Paragraphs>76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Литература 3</vt:lpstr>
      <vt:lpstr>Вспомни сказку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Работа с тестом сказки</vt:lpstr>
      <vt:lpstr>Слайд 17</vt:lpstr>
      <vt:lpstr>Слайд 18</vt:lpstr>
      <vt:lpstr>Выбираем эпиграф</vt:lpstr>
      <vt:lpstr>Слайд 20</vt:lpstr>
      <vt:lpstr>Работа в парах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Вспомни сказку</dc:title>
  <dc:creator>Ольга</dc:creator>
  <dc:description>http://aida.ucoz.ru</dc:description>
  <cp:lastModifiedBy>Учитель</cp:lastModifiedBy>
  <cp:revision>13</cp:revision>
  <dcterms:created xsi:type="dcterms:W3CDTF">2012-09-27T12:25:45Z</dcterms:created>
  <dcterms:modified xsi:type="dcterms:W3CDTF">2022-04-13T10:22:14Z</dcterms:modified>
  <cp:category>шаблоны к Powerpoint</cp:category>
</cp:coreProperties>
</file>