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90" r:id="rId2"/>
    <p:sldId id="256" r:id="rId3"/>
    <p:sldId id="257" r:id="rId4"/>
    <p:sldId id="258" r:id="rId5"/>
    <p:sldId id="287" r:id="rId6"/>
    <p:sldId id="259" r:id="rId7"/>
    <p:sldId id="268" r:id="rId8"/>
    <p:sldId id="265" r:id="rId9"/>
    <p:sldId id="269" r:id="rId10"/>
    <p:sldId id="266" r:id="rId11"/>
    <p:sldId id="263" r:id="rId12"/>
    <p:sldId id="260" r:id="rId13"/>
    <p:sldId id="261" r:id="rId14"/>
    <p:sldId id="262" r:id="rId15"/>
    <p:sldId id="270" r:id="rId16"/>
    <p:sldId id="271" r:id="rId17"/>
    <p:sldId id="272" r:id="rId18"/>
    <p:sldId id="273" r:id="rId19"/>
    <p:sldId id="284" r:id="rId20"/>
    <p:sldId id="264" r:id="rId21"/>
    <p:sldId id="288" r:id="rId22"/>
    <p:sldId id="283" r:id="rId23"/>
    <p:sldId id="281" r:id="rId24"/>
    <p:sldId id="280" r:id="rId25"/>
    <p:sldId id="278" r:id="rId26"/>
    <p:sldId id="289" r:id="rId27"/>
    <p:sldId id="279" r:id="rId28"/>
    <p:sldId id="274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58C6F7-915E-43CE-8660-2D5FF692AAA1}" type="datetimeFigureOut">
              <a:rPr lang="ru-RU" smtClean="0"/>
              <a:pPr/>
              <a:t>24.12.2021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7B357-2811-4100-BF7B-CBD079E227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58C6F7-915E-43CE-8660-2D5FF692AAA1}" type="datetimeFigureOut">
              <a:rPr lang="ru-RU" smtClean="0"/>
              <a:pPr/>
              <a:t>24.12.2021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7B357-2811-4100-BF7B-CBD079E227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58C6F7-915E-43CE-8660-2D5FF692AAA1}" type="datetimeFigureOut">
              <a:rPr lang="ru-RU" smtClean="0"/>
              <a:pPr/>
              <a:t>24.12.2021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7B357-2811-4100-BF7B-CBD079E227AB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58C6F7-915E-43CE-8660-2D5FF692AAA1}" type="datetimeFigureOut">
              <a:rPr lang="ru-RU" smtClean="0"/>
              <a:pPr/>
              <a:t>24.12.2021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7B357-2811-4100-BF7B-CBD079E227A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58C6F7-915E-43CE-8660-2D5FF692AAA1}" type="datetimeFigureOut">
              <a:rPr lang="ru-RU" smtClean="0"/>
              <a:pPr/>
              <a:t>24.12.2021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7B357-2811-4100-BF7B-CBD079E227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58C6F7-915E-43CE-8660-2D5FF692AAA1}" type="datetimeFigureOut">
              <a:rPr lang="ru-RU" smtClean="0"/>
              <a:pPr/>
              <a:t>24.12.2021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7B357-2811-4100-BF7B-CBD079E227A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58C6F7-915E-43CE-8660-2D5FF692AAA1}" type="datetimeFigureOut">
              <a:rPr lang="ru-RU" smtClean="0"/>
              <a:pPr/>
              <a:t>24.12.2021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7B357-2811-4100-BF7B-CBD079E227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58C6F7-915E-43CE-8660-2D5FF692AAA1}" type="datetimeFigureOut">
              <a:rPr lang="ru-RU" smtClean="0"/>
              <a:pPr/>
              <a:t>24.12.2021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7B357-2811-4100-BF7B-CBD079E227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58C6F7-915E-43CE-8660-2D5FF692AAA1}" type="datetimeFigureOut">
              <a:rPr lang="ru-RU" smtClean="0"/>
              <a:pPr/>
              <a:t>24.12.2021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7B357-2811-4100-BF7B-CBD079E227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58C6F7-915E-43CE-8660-2D5FF692AAA1}" type="datetimeFigureOut">
              <a:rPr lang="ru-RU" smtClean="0"/>
              <a:pPr/>
              <a:t>24.12.2021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7B357-2811-4100-BF7B-CBD079E227A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58C6F7-915E-43CE-8660-2D5FF692AAA1}" type="datetimeFigureOut">
              <a:rPr lang="ru-RU" smtClean="0"/>
              <a:pPr/>
              <a:t>24.12.2021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7B357-2811-4100-BF7B-CBD079E227A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558C6F7-915E-43CE-8660-2D5FF692AAA1}" type="datetimeFigureOut">
              <a:rPr lang="ru-RU" smtClean="0"/>
              <a:pPr/>
              <a:t>24.12.2021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1B77B357-2811-4100-BF7B-CBD079E227A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Классный час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Презентацию подготовила  учитель  математики                МБОУ СОШ с. Наровчат  </a:t>
            </a:r>
            <a:r>
              <a:rPr lang="ru-RU" dirty="0" err="1" smtClean="0"/>
              <a:t>Цыбизова</a:t>
            </a:r>
            <a:r>
              <a:rPr lang="ru-RU" dirty="0" smtClean="0"/>
              <a:t> Н.А.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0648"/>
            <a:ext cx="8136904" cy="5988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8618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196657" cy="6152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16247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vi-VN" dirty="0" smtClean="0"/>
              <a:t>Полное имя Пабло Пикассо звучит так: Па́бло Дие́го Хосе́ Франси́ско де Па́ула Хуа́н Непомусе́но Мари́я де лос Реме́диос Сиприа́но де ла Санти́сима Тринида́д Ма́ртир Патри́сио Руи́с и Пика́ссо (в русском языке принят также вариант с ударением на французский манер Пикассо́)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Знаете ли вы что…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95659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772817"/>
            <a:ext cx="4346161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>Пабло Пикассо</a:t>
            </a:r>
            <a:br>
              <a:rPr lang="ru-RU" sz="2000" dirty="0" smtClean="0"/>
            </a:br>
            <a:r>
              <a:rPr lang="ru-RU" sz="2000" dirty="0" smtClean="0"/>
              <a:t>Испанский художник (Родился: 25 октября 1881 г., Малага, Испания</a:t>
            </a:r>
            <a:br>
              <a:rPr lang="ru-RU" sz="2000" dirty="0" smtClean="0"/>
            </a:br>
            <a:r>
              <a:rPr lang="ru-RU" sz="2000" dirty="0" smtClean="0"/>
              <a:t>Умер: 8 апреля 1973 г. (91 год), </a:t>
            </a:r>
            <a:r>
              <a:rPr lang="ru-RU" sz="2000" dirty="0" err="1" smtClean="0"/>
              <a:t>Мужен</a:t>
            </a:r>
            <a:r>
              <a:rPr lang="ru-RU" sz="2000" dirty="0" smtClean="0"/>
              <a:t>, </a:t>
            </a:r>
            <a:r>
              <a:rPr lang="ru-RU" sz="2000" dirty="0" err="1" smtClean="0"/>
              <a:t>Франци</a:t>
            </a:r>
            <a:r>
              <a:rPr lang="ru-RU" sz="2000" dirty="0" smtClean="0"/>
              <a:t>)</a:t>
            </a:r>
            <a:br>
              <a:rPr lang="ru-RU" sz="2000" dirty="0" smtClean="0"/>
            </a:br>
            <a:endParaRPr lang="ru-RU" sz="2000" dirty="0"/>
          </a:p>
        </p:txBody>
      </p:sp>
    </p:spTree>
    <p:extLst>
      <p:ext uri="{BB962C8B-B14F-4D97-AF65-F5344CB8AC3E}">
        <p14:creationId xmlns="" xmlns:p14="http://schemas.microsoft.com/office/powerpoint/2010/main" val="3575205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688" y="692696"/>
            <a:ext cx="7683696" cy="5762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564798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r>
              <a:rPr lang="ru-RU" dirty="0" smtClean="0"/>
              <a:t>	</a:t>
            </a:r>
            <a:r>
              <a:rPr lang="ru-RU" sz="1600" b="1" dirty="0" smtClean="0"/>
              <a:t>У индейцев племени </a:t>
            </a:r>
            <a:r>
              <a:rPr lang="ru-RU" sz="1600" b="1" dirty="0" err="1" smtClean="0"/>
              <a:t>квакутл</a:t>
            </a:r>
            <a:r>
              <a:rPr lang="ru-RU" sz="1600" b="1" dirty="0" smtClean="0"/>
              <a:t>  существует такой обычай. Если кто-нибудь берет в долг деньги, то должен оставить в залог свое имя. До тех пор пока этот человек не возвратит долг, к нему будут обращаться только нечленораздельными звуками и подзывать жестами</a:t>
            </a:r>
            <a:r>
              <a:rPr lang="ru-RU" sz="1600" dirty="0" smtClean="0"/>
              <a:t>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Знаете ли вы, что..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636911"/>
            <a:ext cx="5576763" cy="3444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555811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	Если вы спросите индейца-</a:t>
            </a:r>
            <a:r>
              <a:rPr lang="ru-RU" dirty="0" err="1" smtClean="0"/>
              <a:t>обжевея</a:t>
            </a:r>
            <a:r>
              <a:rPr lang="ru-RU" dirty="0" smtClean="0"/>
              <a:t>, как его зовут, тот попросит ответить какого-нибудь знакомого, но сам своего имени не назовет. Это у них считается зазорным. Такой обычай отмечен и на Мадагаскаре, и на Малайском архипелаге, и у папуасов Северной Новой Гвинеи, и в Южной Африке и т. д. А на островах Ост-Индии такой вопрос считается величайшей бестактностью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Знаете ли вы, что…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859688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•	В некоторых районах Индии существует особый  обычай разрешения спора между родителями об имени новорожденного. Если отец предлагает одно имя, а мать – другое, то они зажигают 2 лампы. Чья лампа будет гореть дольше, тот и даст ребёнку имя.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Знаете ли вы, что…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506810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•	Двух одинаковых имен в племени </a:t>
            </a:r>
            <a:r>
              <a:rPr lang="ru-RU" dirty="0" err="1" smtClean="0"/>
              <a:t>качинов</a:t>
            </a:r>
            <a:r>
              <a:rPr lang="ru-RU" dirty="0" smtClean="0"/>
              <a:t> (Северная Бирма) не бывает. Но когда на свет появляются близнецы, возникают трудности, так как по местным поверьям близнецы — это один человек в двух лицах. В этом случае действуют по специальному обряду: по достижении девяти лет близнецам предлагают по очереди три раза засунуть руку в кувшин с рисом. Одна из </a:t>
            </a:r>
            <a:r>
              <a:rPr lang="ru-RU" dirty="0" err="1" smtClean="0"/>
              <a:t>рисинок</a:t>
            </a:r>
            <a:r>
              <a:rPr lang="ru-RU" dirty="0" smtClean="0"/>
              <a:t> покрашена в красный цвет. Тот, кто ее достанет, и будет носить имя. Другого же с этого момента будут звать просто Второй.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Знаете ли вы, что…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748555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2712955" cy="4041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0"/>
            <a:ext cx="6143625" cy="6356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569542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980728"/>
            <a:ext cx="7772400" cy="1470025"/>
          </a:xfrm>
        </p:spPr>
        <p:txBody>
          <a:bodyPr/>
          <a:lstStyle/>
          <a:p>
            <a:r>
              <a:rPr lang="ru-RU" dirty="0" smtClean="0"/>
              <a:t>Загадка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2852936"/>
            <a:ext cx="6400800" cy="1752600"/>
          </a:xfrm>
        </p:spPr>
        <p:txBody>
          <a:bodyPr>
            <a:normAutofit/>
          </a:bodyPr>
          <a:lstStyle/>
          <a:p>
            <a:r>
              <a:rPr lang="ru-RU" b="1" dirty="0" smtClean="0"/>
              <a:t>Нас не было – оно было,</a:t>
            </a:r>
          </a:p>
          <a:p>
            <a:r>
              <a:rPr lang="ru-RU" b="1" dirty="0" smtClean="0"/>
              <a:t>нас не будет – оно будет;</a:t>
            </a:r>
          </a:p>
          <a:p>
            <a:r>
              <a:rPr lang="ru-RU" b="1" dirty="0" smtClean="0"/>
              <a:t>никто ни у кого его не видел,</a:t>
            </a:r>
          </a:p>
          <a:p>
            <a:r>
              <a:rPr lang="ru-RU" b="1" dirty="0" smtClean="0"/>
              <a:t>а у каждого оно есть.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921970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496944" cy="6282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76761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59432"/>
            <a:ext cx="9144000" cy="720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485504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692696"/>
            <a:ext cx="7481387" cy="5616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905032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32656"/>
            <a:ext cx="8035949" cy="568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552514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	Малина манила Марину и Милу, Марине и Миле малина мила. </a:t>
            </a:r>
          </a:p>
          <a:p>
            <a:r>
              <a:rPr lang="ru-RU" dirty="0" smtClean="0"/>
              <a:t>Мимо маленькой Марины пробежал медведь с малиной.</a:t>
            </a:r>
            <a:endParaRPr lang="ru-RU" dirty="0"/>
          </a:p>
          <a:p>
            <a:r>
              <a:rPr lang="ru-RU" dirty="0" smtClean="0"/>
              <a:t>Забыл Панкрат Кондратьев домкрат, а Панкрату Кондратьеву без домкрата не поднять на тракте трактор.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Скороговорки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000124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20688"/>
            <a:ext cx="7779708" cy="56886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97978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155416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8124626" cy="568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734582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2656"/>
            <a:ext cx="7610911" cy="57081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41399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692696"/>
            <a:ext cx="6840760" cy="51845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78501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764704"/>
            <a:ext cx="3456384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764704"/>
            <a:ext cx="7920880" cy="5535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57918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 smtClean="0"/>
              <a:t>Поговорим о вашем имени</a:t>
            </a:r>
            <a:endParaRPr lang="ru-RU" sz="4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Классный час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280456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s://upload.wikimedia.org/wikipedia/commons/thumb/d/d3/Herodotus_Massimo_Inv124478.jpg/200px-Herodotus_Massimo_Inv124478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268760"/>
            <a:ext cx="4320480" cy="504056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75240" cy="1066130"/>
          </a:xfrm>
        </p:spPr>
        <p:txBody>
          <a:bodyPr>
            <a:noAutofit/>
          </a:bodyPr>
          <a:lstStyle/>
          <a:p>
            <a:r>
              <a:rPr lang="ru-RU" sz="2000" dirty="0" err="1" smtClean="0"/>
              <a:t>Геродо́т</a:t>
            </a:r>
            <a:r>
              <a:rPr lang="ru-RU" sz="2000" dirty="0" smtClean="0"/>
              <a:t> </a:t>
            </a:r>
            <a:r>
              <a:rPr lang="ru-RU" sz="2000" dirty="0" err="1" smtClean="0"/>
              <a:t>Галикарна́сский</a:t>
            </a:r>
            <a:r>
              <a:rPr lang="ru-RU" sz="2000" dirty="0" smtClean="0"/>
              <a:t> (, 484 — 425 до н. э.) — древнегреческий историк, автор первого полномасштабного исторического трактата — «Истории».</a:t>
            </a:r>
            <a:endParaRPr lang="ru-RU" sz="2000" dirty="0"/>
          </a:p>
        </p:txBody>
      </p:sp>
    </p:spTree>
    <p:extLst>
      <p:ext uri="{BB962C8B-B14F-4D97-AF65-F5344CB8AC3E}">
        <p14:creationId xmlns="" xmlns:p14="http://schemas.microsoft.com/office/powerpoint/2010/main" val="25643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114" y="620688"/>
            <a:ext cx="8430342" cy="5782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2883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064896" cy="62270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29365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094" y="620689"/>
            <a:ext cx="8360354" cy="57241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96228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166</TotalTime>
  <Words>149</Words>
  <Application>Microsoft Office PowerPoint</Application>
  <PresentationFormat>Экран (4:3)</PresentationFormat>
  <Paragraphs>25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Волна</vt:lpstr>
      <vt:lpstr>Классный час</vt:lpstr>
      <vt:lpstr>Загадка</vt:lpstr>
      <vt:lpstr>Слайд 3</vt:lpstr>
      <vt:lpstr>Слайд 4</vt:lpstr>
      <vt:lpstr>Классный час</vt:lpstr>
      <vt:lpstr>Геродо́т Галикарна́сский (, 484 — 425 до н. э.) — древнегреческий историк, автор первого полномасштабного исторического трактата — «Истории».</vt:lpstr>
      <vt:lpstr>Слайд 7</vt:lpstr>
      <vt:lpstr>Слайд 8</vt:lpstr>
      <vt:lpstr>Слайд 9</vt:lpstr>
      <vt:lpstr>Слайд 10</vt:lpstr>
      <vt:lpstr>Слайд 11</vt:lpstr>
      <vt:lpstr>Знаете ли вы что…</vt:lpstr>
      <vt:lpstr>  Пабло Пикассо Испанский художник (Родился: 25 октября 1881 г., Малага, Испания Умер: 8 апреля 1973 г. (91 год), Мужен, Франци) </vt:lpstr>
      <vt:lpstr>Слайд 14</vt:lpstr>
      <vt:lpstr>Знаете ли вы, что.. </vt:lpstr>
      <vt:lpstr>Знаете ли вы, что…</vt:lpstr>
      <vt:lpstr>Знаете ли вы, что…</vt:lpstr>
      <vt:lpstr>Знаете ли вы, что…</vt:lpstr>
      <vt:lpstr>Слайд 19</vt:lpstr>
      <vt:lpstr>Слайд 20</vt:lpstr>
      <vt:lpstr>Слайд 21</vt:lpstr>
      <vt:lpstr>Слайд 22</vt:lpstr>
      <vt:lpstr>Слайд 23</vt:lpstr>
      <vt:lpstr> Скороговорки</vt:lpstr>
      <vt:lpstr>Слайд 25</vt:lpstr>
      <vt:lpstr>Слайд 26</vt:lpstr>
      <vt:lpstr>Слайд 27</vt:lpstr>
      <vt:lpstr>Слайд 28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Загадка</dc:title>
  <dc:creator>Alex</dc:creator>
  <cp:lastModifiedBy>Alex</cp:lastModifiedBy>
  <cp:revision>14</cp:revision>
  <dcterms:created xsi:type="dcterms:W3CDTF">2018-11-08T19:52:07Z</dcterms:created>
  <dcterms:modified xsi:type="dcterms:W3CDTF">2021-12-24T16:53:55Z</dcterms:modified>
</cp:coreProperties>
</file>