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93" r:id="rId4"/>
    <p:sldId id="294" r:id="rId5"/>
    <p:sldId id="296" r:id="rId6"/>
    <p:sldId id="297" r:id="rId7"/>
    <p:sldId id="298" r:id="rId8"/>
    <p:sldId id="276" r:id="rId9"/>
    <p:sldId id="278" r:id="rId10"/>
    <p:sldId id="299" r:id="rId11"/>
    <p:sldId id="279" r:id="rId12"/>
    <p:sldId id="280" r:id="rId13"/>
    <p:sldId id="285" r:id="rId14"/>
    <p:sldId id="286" r:id="rId15"/>
    <p:sldId id="291" r:id="rId16"/>
    <p:sldId id="284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8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65CE3B-1D65-4426-827B-3B5408C38712}" type="doc">
      <dgm:prSet loTypeId="urn:microsoft.com/office/officeart/2008/layout/RadialCluster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38DB69B-F1FE-4BEB-A557-267EDAE3948B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4400" dirty="0" smtClean="0"/>
            <a:t>Эдьютейнмент</a:t>
          </a:r>
          <a:endParaRPr lang="ru-RU" sz="4400" dirty="0"/>
        </a:p>
      </dgm:t>
    </dgm:pt>
    <dgm:pt modelId="{D964E33A-F0F1-4D56-B6DB-D050D19B6BA5}" type="parTrans" cxnId="{AD15AF9B-3DD2-488B-9F57-8BA1D149BF21}">
      <dgm:prSet/>
      <dgm:spPr/>
      <dgm:t>
        <a:bodyPr/>
        <a:lstStyle/>
        <a:p>
          <a:endParaRPr lang="ru-RU"/>
        </a:p>
      </dgm:t>
    </dgm:pt>
    <dgm:pt modelId="{D138773D-C400-4257-8201-E40D4B39BC4F}" type="sibTrans" cxnId="{AD15AF9B-3DD2-488B-9F57-8BA1D149BF21}">
      <dgm:prSet/>
      <dgm:spPr/>
      <dgm:t>
        <a:bodyPr/>
        <a:lstStyle/>
        <a:p>
          <a:endParaRPr lang="ru-RU"/>
        </a:p>
      </dgm:t>
    </dgm:pt>
    <dgm:pt modelId="{D3AC28E9-1733-4E63-8954-280CCFC69950}">
      <dgm:prSet phldrT="[Текст]"/>
      <dgm:spPr/>
      <dgm:t>
        <a:bodyPr/>
        <a:lstStyle/>
        <a:p>
          <a:r>
            <a:rPr lang="ru-RU" dirty="0" smtClean="0"/>
            <a:t>обоснованность</a:t>
          </a:r>
          <a:endParaRPr lang="ru-RU" dirty="0"/>
        </a:p>
      </dgm:t>
    </dgm:pt>
    <dgm:pt modelId="{F33EDC2E-98DA-4D20-9757-34C101A04035}" type="parTrans" cxnId="{F64D56D3-15DF-40D3-B80D-06E315F9CC1B}">
      <dgm:prSet/>
      <dgm:spPr/>
      <dgm:t>
        <a:bodyPr/>
        <a:lstStyle/>
        <a:p>
          <a:endParaRPr lang="ru-RU"/>
        </a:p>
      </dgm:t>
    </dgm:pt>
    <dgm:pt modelId="{48CD7DD1-1AF1-4316-A326-28535C72D1FA}" type="sibTrans" cxnId="{F64D56D3-15DF-40D3-B80D-06E315F9CC1B}">
      <dgm:prSet/>
      <dgm:spPr/>
      <dgm:t>
        <a:bodyPr/>
        <a:lstStyle/>
        <a:p>
          <a:endParaRPr lang="ru-RU"/>
        </a:p>
      </dgm:t>
    </dgm:pt>
    <dgm:pt modelId="{20954A69-6397-4696-9B21-4ECAB1FF5D23}">
      <dgm:prSet phldrT="[Текст]"/>
      <dgm:spPr/>
      <dgm:t>
        <a:bodyPr/>
        <a:lstStyle/>
        <a:p>
          <a:r>
            <a:rPr lang="ru-RU" dirty="0" smtClean="0"/>
            <a:t>распределенное </a:t>
          </a:r>
          <a:r>
            <a:rPr lang="ru-RU" dirty="0" smtClean="0"/>
            <a:t>обучение</a:t>
          </a:r>
          <a:endParaRPr lang="ru-RU" dirty="0"/>
        </a:p>
      </dgm:t>
    </dgm:pt>
    <dgm:pt modelId="{0D7B9584-3396-434C-87C6-4E18FAFB5D9A}" type="parTrans" cxnId="{D81B083D-98CD-4C3D-97E2-622570E422F3}">
      <dgm:prSet/>
      <dgm:spPr/>
      <dgm:t>
        <a:bodyPr/>
        <a:lstStyle/>
        <a:p>
          <a:endParaRPr lang="ru-RU"/>
        </a:p>
      </dgm:t>
    </dgm:pt>
    <dgm:pt modelId="{2A1B2CA8-2255-41F4-912E-B5367824A340}" type="sibTrans" cxnId="{D81B083D-98CD-4C3D-97E2-622570E422F3}">
      <dgm:prSet/>
      <dgm:spPr/>
      <dgm:t>
        <a:bodyPr/>
        <a:lstStyle/>
        <a:p>
          <a:endParaRPr lang="ru-RU"/>
        </a:p>
      </dgm:t>
    </dgm:pt>
    <dgm:pt modelId="{68DB8FCA-EB53-4C3D-9340-F455ECFC854C}">
      <dgm:prSet phldrT="[Текст]"/>
      <dgm:spPr/>
      <dgm:t>
        <a:bodyPr/>
        <a:lstStyle/>
        <a:p>
          <a:r>
            <a:rPr lang="ru-RU" dirty="0" smtClean="0"/>
            <a:t>дополнительное </a:t>
          </a:r>
          <a:r>
            <a:rPr lang="ru-RU" dirty="0" smtClean="0"/>
            <a:t>обучение</a:t>
          </a:r>
          <a:endParaRPr lang="ru-RU" dirty="0"/>
        </a:p>
      </dgm:t>
    </dgm:pt>
    <dgm:pt modelId="{26D77765-DF5F-48B9-9BED-82313BED6E00}" type="parTrans" cxnId="{DCD9C8A5-AD3B-4741-8F2A-C288B37E962A}">
      <dgm:prSet/>
      <dgm:spPr/>
      <dgm:t>
        <a:bodyPr/>
        <a:lstStyle/>
        <a:p>
          <a:endParaRPr lang="ru-RU"/>
        </a:p>
      </dgm:t>
    </dgm:pt>
    <dgm:pt modelId="{5415FCAB-43B6-4A20-8B0F-75F8390A6933}" type="sibTrans" cxnId="{DCD9C8A5-AD3B-4741-8F2A-C288B37E962A}">
      <dgm:prSet/>
      <dgm:spPr/>
      <dgm:t>
        <a:bodyPr/>
        <a:lstStyle/>
        <a:p>
          <a:endParaRPr lang="ru-RU"/>
        </a:p>
      </dgm:t>
    </dgm:pt>
    <dgm:pt modelId="{B5C7BAC8-BFB3-47D7-9FAE-3520D817D476}" type="pres">
      <dgm:prSet presAssocID="{C165CE3B-1D65-4426-827B-3B5408C3871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4450580-D5EE-4B65-B2C0-E90E610C1513}" type="pres">
      <dgm:prSet presAssocID="{938DB69B-F1FE-4BEB-A557-267EDAE3948B}" presName="singleCycle" presStyleCnt="0"/>
      <dgm:spPr/>
    </dgm:pt>
    <dgm:pt modelId="{A6A1C7F0-0AEC-4BFE-80A0-C14DDA944406}" type="pres">
      <dgm:prSet presAssocID="{938DB69B-F1FE-4BEB-A557-267EDAE3948B}" presName="singleCenter" presStyleLbl="node1" presStyleIdx="0" presStyleCnt="4" custScaleX="250634" custLinFactNeighborX="3496" custLinFactNeighborY="-42573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5EFA1DA9-C6C3-4751-9AE2-FFB33775E4C1}" type="pres">
      <dgm:prSet presAssocID="{F33EDC2E-98DA-4D20-9757-34C101A04035}" presName="Name56" presStyleLbl="parChTrans1D2" presStyleIdx="0" presStyleCnt="3"/>
      <dgm:spPr/>
      <dgm:t>
        <a:bodyPr/>
        <a:lstStyle/>
        <a:p>
          <a:endParaRPr lang="ru-RU"/>
        </a:p>
      </dgm:t>
    </dgm:pt>
    <dgm:pt modelId="{031193EF-7DA7-43AA-B3C0-05F7D816C762}" type="pres">
      <dgm:prSet presAssocID="{D3AC28E9-1733-4E63-8954-280CCFC69950}" presName="text0" presStyleLbl="node1" presStyleIdx="1" presStyleCnt="4" custScaleX="245137" custRadScaleRad="91123" custRadScaleInc="-132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382228-DE76-45C5-A4BF-9FE97CEDFDE3}" type="pres">
      <dgm:prSet presAssocID="{0D7B9584-3396-434C-87C6-4E18FAFB5D9A}" presName="Name56" presStyleLbl="parChTrans1D2" presStyleIdx="1" presStyleCnt="3"/>
      <dgm:spPr/>
      <dgm:t>
        <a:bodyPr/>
        <a:lstStyle/>
        <a:p>
          <a:endParaRPr lang="ru-RU"/>
        </a:p>
      </dgm:t>
    </dgm:pt>
    <dgm:pt modelId="{0BC854EB-A210-4AD6-BB23-9B8DDBE61D6D}" type="pres">
      <dgm:prSet presAssocID="{20954A69-6397-4696-9B21-4ECAB1FF5D23}" presName="text0" presStyleLbl="node1" presStyleIdx="2" presStyleCnt="4" custScaleX="292383" custRadScaleRad="49412" custRadScaleInc="85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31AB5D-F6A2-470D-8B00-D05D87D463F3}" type="pres">
      <dgm:prSet presAssocID="{26D77765-DF5F-48B9-9BED-82313BED6E00}" presName="Name56" presStyleLbl="parChTrans1D2" presStyleIdx="2" presStyleCnt="3"/>
      <dgm:spPr/>
      <dgm:t>
        <a:bodyPr/>
        <a:lstStyle/>
        <a:p>
          <a:endParaRPr lang="ru-RU"/>
        </a:p>
      </dgm:t>
    </dgm:pt>
    <dgm:pt modelId="{685D549A-2856-4B98-B100-9986A04984C1}" type="pres">
      <dgm:prSet presAssocID="{68DB8FCA-EB53-4C3D-9340-F455ECFC854C}" presName="text0" presStyleLbl="node1" presStyleIdx="3" presStyleCnt="4" custScaleX="252390" custRadScaleRad="92529" custRadScaleInc="-2675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BABAA2-4A4E-40FB-8A7E-EC6557D9A422}" type="presOf" srcId="{938DB69B-F1FE-4BEB-A557-267EDAE3948B}" destId="{A6A1C7F0-0AEC-4BFE-80A0-C14DDA944406}" srcOrd="0" destOrd="0" presId="urn:microsoft.com/office/officeart/2008/layout/RadialCluster"/>
    <dgm:cxn modelId="{958AA2EF-1DB1-4802-852C-50A5EE96220C}" type="presOf" srcId="{C165CE3B-1D65-4426-827B-3B5408C38712}" destId="{B5C7BAC8-BFB3-47D7-9FAE-3520D817D476}" srcOrd="0" destOrd="0" presId="urn:microsoft.com/office/officeart/2008/layout/RadialCluster"/>
    <dgm:cxn modelId="{84719B3E-F167-483D-87D7-668C1DA98E71}" type="presOf" srcId="{68DB8FCA-EB53-4C3D-9340-F455ECFC854C}" destId="{685D549A-2856-4B98-B100-9986A04984C1}" srcOrd="0" destOrd="0" presId="urn:microsoft.com/office/officeart/2008/layout/RadialCluster"/>
    <dgm:cxn modelId="{0C03E626-1555-4DEB-BBFF-681D663CFA80}" type="presOf" srcId="{0D7B9584-3396-434C-87C6-4E18FAFB5D9A}" destId="{F2382228-DE76-45C5-A4BF-9FE97CEDFDE3}" srcOrd="0" destOrd="0" presId="urn:microsoft.com/office/officeart/2008/layout/RadialCluster"/>
    <dgm:cxn modelId="{AD15AF9B-3DD2-488B-9F57-8BA1D149BF21}" srcId="{C165CE3B-1D65-4426-827B-3B5408C38712}" destId="{938DB69B-F1FE-4BEB-A557-267EDAE3948B}" srcOrd="0" destOrd="0" parTransId="{D964E33A-F0F1-4D56-B6DB-D050D19B6BA5}" sibTransId="{D138773D-C400-4257-8201-E40D4B39BC4F}"/>
    <dgm:cxn modelId="{F64D56D3-15DF-40D3-B80D-06E315F9CC1B}" srcId="{938DB69B-F1FE-4BEB-A557-267EDAE3948B}" destId="{D3AC28E9-1733-4E63-8954-280CCFC69950}" srcOrd="0" destOrd="0" parTransId="{F33EDC2E-98DA-4D20-9757-34C101A04035}" sibTransId="{48CD7DD1-1AF1-4316-A326-28535C72D1FA}"/>
    <dgm:cxn modelId="{D81B083D-98CD-4C3D-97E2-622570E422F3}" srcId="{938DB69B-F1FE-4BEB-A557-267EDAE3948B}" destId="{20954A69-6397-4696-9B21-4ECAB1FF5D23}" srcOrd="1" destOrd="0" parTransId="{0D7B9584-3396-434C-87C6-4E18FAFB5D9A}" sibTransId="{2A1B2CA8-2255-41F4-912E-B5367824A340}"/>
    <dgm:cxn modelId="{9D510D49-092E-498F-A781-BE1C072BB674}" type="presOf" srcId="{20954A69-6397-4696-9B21-4ECAB1FF5D23}" destId="{0BC854EB-A210-4AD6-BB23-9B8DDBE61D6D}" srcOrd="0" destOrd="0" presId="urn:microsoft.com/office/officeart/2008/layout/RadialCluster"/>
    <dgm:cxn modelId="{C86C06DE-A3DC-4D3D-B186-160203B43717}" type="presOf" srcId="{26D77765-DF5F-48B9-9BED-82313BED6E00}" destId="{9131AB5D-F6A2-470D-8B00-D05D87D463F3}" srcOrd="0" destOrd="0" presId="urn:microsoft.com/office/officeart/2008/layout/RadialCluster"/>
    <dgm:cxn modelId="{DCD9C8A5-AD3B-4741-8F2A-C288B37E962A}" srcId="{938DB69B-F1FE-4BEB-A557-267EDAE3948B}" destId="{68DB8FCA-EB53-4C3D-9340-F455ECFC854C}" srcOrd="2" destOrd="0" parTransId="{26D77765-DF5F-48B9-9BED-82313BED6E00}" sibTransId="{5415FCAB-43B6-4A20-8B0F-75F8390A6933}"/>
    <dgm:cxn modelId="{8156745E-A18D-48B3-9101-9D6DF41E5D97}" type="presOf" srcId="{F33EDC2E-98DA-4D20-9757-34C101A04035}" destId="{5EFA1DA9-C6C3-4751-9AE2-FFB33775E4C1}" srcOrd="0" destOrd="0" presId="urn:microsoft.com/office/officeart/2008/layout/RadialCluster"/>
    <dgm:cxn modelId="{CD7E4B7C-45BB-43B8-9F2C-843F4D1293E9}" type="presOf" srcId="{D3AC28E9-1733-4E63-8954-280CCFC69950}" destId="{031193EF-7DA7-43AA-B3C0-05F7D816C762}" srcOrd="0" destOrd="0" presId="urn:microsoft.com/office/officeart/2008/layout/RadialCluster"/>
    <dgm:cxn modelId="{1144BAF0-841F-4D81-984A-DE0C8BD2A845}" type="presParOf" srcId="{B5C7BAC8-BFB3-47D7-9FAE-3520D817D476}" destId="{24450580-D5EE-4B65-B2C0-E90E610C1513}" srcOrd="0" destOrd="0" presId="urn:microsoft.com/office/officeart/2008/layout/RadialCluster"/>
    <dgm:cxn modelId="{341F2455-9512-477E-8382-57F016777A46}" type="presParOf" srcId="{24450580-D5EE-4B65-B2C0-E90E610C1513}" destId="{A6A1C7F0-0AEC-4BFE-80A0-C14DDA944406}" srcOrd="0" destOrd="0" presId="urn:microsoft.com/office/officeart/2008/layout/RadialCluster"/>
    <dgm:cxn modelId="{95DF7BA2-A40B-444C-9C91-4EEA6462A2A8}" type="presParOf" srcId="{24450580-D5EE-4B65-B2C0-E90E610C1513}" destId="{5EFA1DA9-C6C3-4751-9AE2-FFB33775E4C1}" srcOrd="1" destOrd="0" presId="urn:microsoft.com/office/officeart/2008/layout/RadialCluster"/>
    <dgm:cxn modelId="{F7EFB521-DBA0-4FFB-BE32-6102C1C1E863}" type="presParOf" srcId="{24450580-D5EE-4B65-B2C0-E90E610C1513}" destId="{031193EF-7DA7-43AA-B3C0-05F7D816C762}" srcOrd="2" destOrd="0" presId="urn:microsoft.com/office/officeart/2008/layout/RadialCluster"/>
    <dgm:cxn modelId="{84BE41F9-DFF6-4656-9A63-AFC30E890E07}" type="presParOf" srcId="{24450580-D5EE-4B65-B2C0-E90E610C1513}" destId="{F2382228-DE76-45C5-A4BF-9FE97CEDFDE3}" srcOrd="3" destOrd="0" presId="urn:microsoft.com/office/officeart/2008/layout/RadialCluster"/>
    <dgm:cxn modelId="{4213BADA-C13C-4A88-B8C0-BCB46B2C1B19}" type="presParOf" srcId="{24450580-D5EE-4B65-B2C0-E90E610C1513}" destId="{0BC854EB-A210-4AD6-BB23-9B8DDBE61D6D}" srcOrd="4" destOrd="0" presId="urn:microsoft.com/office/officeart/2008/layout/RadialCluster"/>
    <dgm:cxn modelId="{DEB1BEA2-F690-4CAB-8D0D-527861B35F36}" type="presParOf" srcId="{24450580-D5EE-4B65-B2C0-E90E610C1513}" destId="{9131AB5D-F6A2-470D-8B00-D05D87D463F3}" srcOrd="5" destOrd="0" presId="urn:microsoft.com/office/officeart/2008/layout/RadialCluster"/>
    <dgm:cxn modelId="{D8C1C894-005E-4020-B363-1D2483BB6D76}" type="presParOf" srcId="{24450580-D5EE-4B65-B2C0-E90E610C1513}" destId="{685D549A-2856-4B98-B100-9986A04984C1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B1C230-D2C0-41E8-8D0D-CEB49FB15C9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E17C1F29-1BE4-4DCC-8E61-CCBBCAE66CB7}">
      <dgm:prSet phldrT="[Текст]"/>
      <dgm:spPr/>
      <dgm:t>
        <a:bodyPr/>
        <a:lstStyle/>
        <a:p>
          <a:r>
            <a:rPr lang="ru-RU" dirty="0" smtClean="0"/>
            <a:t>Традиционные</a:t>
          </a:r>
          <a:endParaRPr lang="ru-RU" dirty="0"/>
        </a:p>
      </dgm:t>
    </dgm:pt>
    <dgm:pt modelId="{517E9167-990D-4D08-A21A-C81454675FE0}" type="parTrans" cxnId="{21458F5D-9A63-4B80-8B86-FDB1E244CA05}">
      <dgm:prSet/>
      <dgm:spPr/>
      <dgm:t>
        <a:bodyPr/>
        <a:lstStyle/>
        <a:p>
          <a:endParaRPr lang="ru-RU"/>
        </a:p>
      </dgm:t>
    </dgm:pt>
    <dgm:pt modelId="{A0E6403E-CCA5-497C-B6C6-CB50827DB5EF}" type="sibTrans" cxnId="{21458F5D-9A63-4B80-8B86-FDB1E244CA05}">
      <dgm:prSet/>
      <dgm:spPr/>
      <dgm:t>
        <a:bodyPr/>
        <a:lstStyle/>
        <a:p>
          <a:endParaRPr lang="ru-RU"/>
        </a:p>
      </dgm:t>
    </dgm:pt>
    <dgm:pt modelId="{D3D350F8-E3D6-4D93-9604-5A027FE793A0}">
      <dgm:prSet phldrT="[Текст]"/>
      <dgm:spPr/>
      <dgm:t>
        <a:bodyPr/>
        <a:lstStyle/>
        <a:p>
          <a:r>
            <a:rPr lang="ru-RU" dirty="0" smtClean="0"/>
            <a:t>Современные</a:t>
          </a:r>
          <a:endParaRPr lang="ru-RU" dirty="0"/>
        </a:p>
      </dgm:t>
    </dgm:pt>
    <dgm:pt modelId="{82F73E67-E880-41A1-8912-9464F49E5315}" type="parTrans" cxnId="{D8EAB385-0C32-4882-9AD4-0F1E3D481874}">
      <dgm:prSet/>
      <dgm:spPr/>
      <dgm:t>
        <a:bodyPr/>
        <a:lstStyle/>
        <a:p>
          <a:endParaRPr lang="ru-RU"/>
        </a:p>
      </dgm:t>
    </dgm:pt>
    <dgm:pt modelId="{D40374A9-87C8-4FE3-AEEF-C24339D36AC3}" type="sibTrans" cxnId="{D8EAB385-0C32-4882-9AD4-0F1E3D481874}">
      <dgm:prSet/>
      <dgm:spPr/>
      <dgm:t>
        <a:bodyPr/>
        <a:lstStyle/>
        <a:p>
          <a:endParaRPr lang="ru-RU"/>
        </a:p>
      </dgm:t>
    </dgm:pt>
    <dgm:pt modelId="{67E6484B-8D01-4279-BC8A-F780E49A49FB}" type="pres">
      <dgm:prSet presAssocID="{16B1C230-D2C0-41E8-8D0D-CEB49FB15C9E}" presName="Name0" presStyleCnt="0">
        <dgm:presLayoutVars>
          <dgm:dir/>
          <dgm:resizeHandles val="exact"/>
        </dgm:presLayoutVars>
      </dgm:prSet>
      <dgm:spPr/>
    </dgm:pt>
    <dgm:pt modelId="{AC42936D-7590-4978-9815-EE13C2D13830}" type="pres">
      <dgm:prSet presAssocID="{E17C1F29-1BE4-4DCC-8E61-CCBBCAE66CB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D76AE5-A5B6-4743-8BDC-0A6E3E91AE76}" type="pres">
      <dgm:prSet presAssocID="{A0E6403E-CCA5-497C-B6C6-CB50827DB5EF}" presName="sibTrans" presStyleLbl="sibTrans2D1" presStyleIdx="0" presStyleCnt="1" custScaleX="151954" custScaleY="45626"/>
      <dgm:spPr>
        <a:prstGeom prst="leftRightArrow">
          <a:avLst/>
        </a:prstGeom>
      </dgm:spPr>
      <dgm:t>
        <a:bodyPr/>
        <a:lstStyle/>
        <a:p>
          <a:endParaRPr lang="ru-RU"/>
        </a:p>
      </dgm:t>
    </dgm:pt>
    <dgm:pt modelId="{5398E878-978B-4520-A5CF-DE86C1B26608}" type="pres">
      <dgm:prSet presAssocID="{A0E6403E-CCA5-497C-B6C6-CB50827DB5EF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B439C2D5-2DF3-4D79-BBE1-E9F34C22ACB8}" type="pres">
      <dgm:prSet presAssocID="{D3D350F8-E3D6-4D93-9604-5A027FE793A0}" presName="node" presStyleLbl="node1" presStyleIdx="1" presStyleCnt="2" custLinFactNeighborX="6335" custLinFactNeighborY="-2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59516A-7C32-4734-A798-8137764D5F7D}" type="presOf" srcId="{A0E6403E-CCA5-497C-B6C6-CB50827DB5EF}" destId="{BFD76AE5-A5B6-4743-8BDC-0A6E3E91AE76}" srcOrd="0" destOrd="0" presId="urn:microsoft.com/office/officeart/2005/8/layout/process1"/>
    <dgm:cxn modelId="{D8EAB385-0C32-4882-9AD4-0F1E3D481874}" srcId="{16B1C230-D2C0-41E8-8D0D-CEB49FB15C9E}" destId="{D3D350F8-E3D6-4D93-9604-5A027FE793A0}" srcOrd="1" destOrd="0" parTransId="{82F73E67-E880-41A1-8912-9464F49E5315}" sibTransId="{D40374A9-87C8-4FE3-AEEF-C24339D36AC3}"/>
    <dgm:cxn modelId="{3643286D-3376-4819-987F-6B0C8661EF6D}" type="presOf" srcId="{16B1C230-D2C0-41E8-8D0D-CEB49FB15C9E}" destId="{67E6484B-8D01-4279-BC8A-F780E49A49FB}" srcOrd="0" destOrd="0" presId="urn:microsoft.com/office/officeart/2005/8/layout/process1"/>
    <dgm:cxn modelId="{21458F5D-9A63-4B80-8B86-FDB1E244CA05}" srcId="{16B1C230-D2C0-41E8-8D0D-CEB49FB15C9E}" destId="{E17C1F29-1BE4-4DCC-8E61-CCBBCAE66CB7}" srcOrd="0" destOrd="0" parTransId="{517E9167-990D-4D08-A21A-C81454675FE0}" sibTransId="{A0E6403E-CCA5-497C-B6C6-CB50827DB5EF}"/>
    <dgm:cxn modelId="{EFC66A8E-21B6-4B87-9524-9B596808C737}" type="presOf" srcId="{E17C1F29-1BE4-4DCC-8E61-CCBBCAE66CB7}" destId="{AC42936D-7590-4978-9815-EE13C2D13830}" srcOrd="0" destOrd="0" presId="urn:microsoft.com/office/officeart/2005/8/layout/process1"/>
    <dgm:cxn modelId="{360B8BF8-B8DD-4A02-AC33-CE4588DC0956}" type="presOf" srcId="{A0E6403E-CCA5-497C-B6C6-CB50827DB5EF}" destId="{5398E878-978B-4520-A5CF-DE86C1B26608}" srcOrd="1" destOrd="0" presId="urn:microsoft.com/office/officeart/2005/8/layout/process1"/>
    <dgm:cxn modelId="{2336D70B-4666-4BD7-A9A3-4D84C807F296}" type="presOf" srcId="{D3D350F8-E3D6-4D93-9604-5A027FE793A0}" destId="{B439C2D5-2DF3-4D79-BBE1-E9F34C22ACB8}" srcOrd="0" destOrd="0" presId="urn:microsoft.com/office/officeart/2005/8/layout/process1"/>
    <dgm:cxn modelId="{8118F625-A866-4677-A0F0-B165AD74CA19}" type="presParOf" srcId="{67E6484B-8D01-4279-BC8A-F780E49A49FB}" destId="{AC42936D-7590-4978-9815-EE13C2D13830}" srcOrd="0" destOrd="0" presId="urn:microsoft.com/office/officeart/2005/8/layout/process1"/>
    <dgm:cxn modelId="{055F9501-1ADB-4B86-8223-CA45754A5742}" type="presParOf" srcId="{67E6484B-8D01-4279-BC8A-F780E49A49FB}" destId="{BFD76AE5-A5B6-4743-8BDC-0A6E3E91AE76}" srcOrd="1" destOrd="0" presId="urn:microsoft.com/office/officeart/2005/8/layout/process1"/>
    <dgm:cxn modelId="{7714D139-88C7-4627-943F-1562FE0369C2}" type="presParOf" srcId="{BFD76AE5-A5B6-4743-8BDC-0A6E3E91AE76}" destId="{5398E878-978B-4520-A5CF-DE86C1B26608}" srcOrd="0" destOrd="0" presId="urn:microsoft.com/office/officeart/2005/8/layout/process1"/>
    <dgm:cxn modelId="{D8BA7D35-24B4-4B18-A062-3AD08C0C5FF6}" type="presParOf" srcId="{67E6484B-8D01-4279-BC8A-F780E49A49FB}" destId="{B439C2D5-2DF3-4D79-BBE1-E9F34C22ACB8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617EA8-F800-4A2A-B0B3-DD2712ED290C}" type="doc">
      <dgm:prSet loTypeId="urn:microsoft.com/office/officeart/2005/8/layout/equation1" loCatId="process" qsTypeId="urn:microsoft.com/office/officeart/2005/8/quickstyle/3d2" qsCatId="3D" csTypeId="urn:microsoft.com/office/officeart/2005/8/colors/colorful5" csCatId="colorful" phldr="1"/>
      <dgm:spPr/>
    </dgm:pt>
    <dgm:pt modelId="{4D4B1EAF-B07A-461F-BCB4-73CA7273D8F4}">
      <dgm:prSet phldrT="[Текст]" custT="1"/>
      <dgm:spPr/>
      <dgm:t>
        <a:bodyPr/>
        <a:lstStyle/>
        <a:p>
          <a:r>
            <a:rPr lang="ru-RU" sz="2800" b="1" dirty="0" smtClean="0"/>
            <a:t>ученик</a:t>
          </a:r>
          <a:endParaRPr lang="ru-RU" sz="3200" b="1" dirty="0"/>
        </a:p>
      </dgm:t>
    </dgm:pt>
    <dgm:pt modelId="{8CFDA055-030E-456F-B0E1-FD9DA5961802}" type="parTrans" cxnId="{7FFA3D26-FC86-48A4-B718-A73DAFE11595}">
      <dgm:prSet/>
      <dgm:spPr/>
      <dgm:t>
        <a:bodyPr/>
        <a:lstStyle/>
        <a:p>
          <a:endParaRPr lang="ru-RU"/>
        </a:p>
      </dgm:t>
    </dgm:pt>
    <dgm:pt modelId="{B636BB50-A1E0-44F5-9758-120760B2E13E}" type="sibTrans" cxnId="{7FFA3D26-FC86-48A4-B718-A73DAFE11595}">
      <dgm:prSet/>
      <dgm:spPr/>
      <dgm:t>
        <a:bodyPr/>
        <a:lstStyle/>
        <a:p>
          <a:endParaRPr lang="ru-RU"/>
        </a:p>
      </dgm:t>
    </dgm:pt>
    <dgm:pt modelId="{DFBF5C18-DA27-489D-A06F-24463C7F77C4}">
      <dgm:prSet phldrT="[Текст]" custT="1"/>
      <dgm:spPr/>
      <dgm:t>
        <a:bodyPr/>
        <a:lstStyle/>
        <a:p>
          <a:r>
            <a:rPr lang="ru-RU" sz="2800" b="1" dirty="0" smtClean="0"/>
            <a:t>технология</a:t>
          </a:r>
          <a:endParaRPr lang="ru-RU" sz="3200" b="1" dirty="0"/>
        </a:p>
      </dgm:t>
    </dgm:pt>
    <dgm:pt modelId="{549C051D-C362-41C9-A1E5-981778823C16}" type="parTrans" cxnId="{8A02EE6C-618A-47B5-BB5A-82214A680FFC}">
      <dgm:prSet/>
      <dgm:spPr/>
      <dgm:t>
        <a:bodyPr/>
        <a:lstStyle/>
        <a:p>
          <a:endParaRPr lang="ru-RU"/>
        </a:p>
      </dgm:t>
    </dgm:pt>
    <dgm:pt modelId="{B72AA9B4-760F-4BFD-BF9B-E38CE336651A}" type="sibTrans" cxnId="{8A02EE6C-618A-47B5-BB5A-82214A680FFC}">
      <dgm:prSet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5A442A0D-45FC-411E-B194-4E27506A112D}">
      <dgm:prSet phldrT="[Текст]" custT="1"/>
      <dgm:spPr/>
      <dgm:t>
        <a:bodyPr/>
        <a:lstStyle/>
        <a:p>
          <a:r>
            <a:rPr lang="ru-RU" sz="2800" b="1" dirty="0" smtClean="0"/>
            <a:t>учитель</a:t>
          </a:r>
          <a:endParaRPr lang="ru-RU" sz="2800" b="1" dirty="0"/>
        </a:p>
      </dgm:t>
    </dgm:pt>
    <dgm:pt modelId="{57F6ACAA-2A11-4D59-8605-D3DBEE6D8716}" type="parTrans" cxnId="{40F543EB-1191-4554-9F03-63AAA140F6F5}">
      <dgm:prSet/>
      <dgm:spPr/>
      <dgm:t>
        <a:bodyPr/>
        <a:lstStyle/>
        <a:p>
          <a:endParaRPr lang="ru-RU"/>
        </a:p>
      </dgm:t>
    </dgm:pt>
    <dgm:pt modelId="{76449434-99B9-496A-B12A-A48794DAD8AA}" type="sibTrans" cxnId="{40F543EB-1191-4554-9F03-63AAA140F6F5}">
      <dgm:prSet/>
      <dgm:spPr/>
      <dgm:t>
        <a:bodyPr/>
        <a:lstStyle/>
        <a:p>
          <a:endParaRPr lang="ru-RU"/>
        </a:p>
      </dgm:t>
    </dgm:pt>
    <dgm:pt modelId="{E2435EC3-21F0-403E-A2F7-7002E8A830CB}" type="pres">
      <dgm:prSet presAssocID="{A0617EA8-F800-4A2A-B0B3-DD2712ED290C}" presName="linearFlow" presStyleCnt="0">
        <dgm:presLayoutVars>
          <dgm:dir/>
          <dgm:resizeHandles val="exact"/>
        </dgm:presLayoutVars>
      </dgm:prSet>
      <dgm:spPr/>
    </dgm:pt>
    <dgm:pt modelId="{DDB491F8-3660-4826-B5F8-DD2EE6DF16A7}" type="pres">
      <dgm:prSet presAssocID="{4D4B1EAF-B07A-461F-BCB4-73CA7273D8F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71A496-6DF4-4344-A4CC-93A9C1CE02F9}" type="pres">
      <dgm:prSet presAssocID="{B636BB50-A1E0-44F5-9758-120760B2E13E}" presName="spacerL" presStyleCnt="0"/>
      <dgm:spPr/>
    </dgm:pt>
    <dgm:pt modelId="{C5C9E605-7905-4843-B54B-26B25D17819A}" type="pres">
      <dgm:prSet presAssocID="{B636BB50-A1E0-44F5-9758-120760B2E13E}" presName="sibTrans" presStyleLbl="sibTrans2D1" presStyleIdx="0" presStyleCnt="2"/>
      <dgm:spPr/>
      <dgm:t>
        <a:bodyPr/>
        <a:lstStyle/>
        <a:p>
          <a:endParaRPr lang="ru-RU"/>
        </a:p>
      </dgm:t>
    </dgm:pt>
    <dgm:pt modelId="{1DC1A029-5F6E-4139-98E2-9F5BA975CF83}" type="pres">
      <dgm:prSet presAssocID="{B636BB50-A1E0-44F5-9758-120760B2E13E}" presName="spacerR" presStyleCnt="0"/>
      <dgm:spPr/>
    </dgm:pt>
    <dgm:pt modelId="{32C2662C-897A-48F4-BBF0-6C14DCB0ED97}" type="pres">
      <dgm:prSet presAssocID="{DFBF5C18-DA27-489D-A06F-24463C7F77C4}" presName="node" presStyleLbl="node1" presStyleIdx="1" presStyleCnt="3" custScaleX="150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8A3BBA-13AD-439B-9F99-B604933201B9}" type="pres">
      <dgm:prSet presAssocID="{B72AA9B4-760F-4BFD-BF9B-E38CE336651A}" presName="spacerL" presStyleCnt="0"/>
      <dgm:spPr/>
    </dgm:pt>
    <dgm:pt modelId="{905350D4-E178-46C9-9F09-AA0DF85A0DD2}" type="pres">
      <dgm:prSet presAssocID="{B72AA9B4-760F-4BFD-BF9B-E38CE336651A}" presName="sibTrans" presStyleLbl="sibTrans2D1" presStyleIdx="1" presStyleCnt="2" custScaleX="63706" custScaleY="70269"/>
      <dgm:spPr>
        <a:prstGeom prst="plus">
          <a:avLst/>
        </a:prstGeom>
      </dgm:spPr>
      <dgm:t>
        <a:bodyPr/>
        <a:lstStyle/>
        <a:p>
          <a:endParaRPr lang="ru-RU"/>
        </a:p>
      </dgm:t>
    </dgm:pt>
    <dgm:pt modelId="{168C5FD2-9F2F-4435-88C9-C8FE8ACFC1EB}" type="pres">
      <dgm:prSet presAssocID="{B72AA9B4-760F-4BFD-BF9B-E38CE336651A}" presName="spacerR" presStyleCnt="0"/>
      <dgm:spPr/>
    </dgm:pt>
    <dgm:pt modelId="{2A28DF03-6F36-49CF-A52C-9D46BAE6DAD0}" type="pres">
      <dgm:prSet presAssocID="{5A442A0D-45FC-411E-B194-4E27506A112D}" presName="node" presStyleLbl="node1" presStyleIdx="2" presStyleCnt="3" custScaleX="109524" custLinFactNeighborX="-67546" custLinFactNeighborY="-8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EB9AB4-086F-4461-A839-7345DDCFCADD}" type="presOf" srcId="{4D4B1EAF-B07A-461F-BCB4-73CA7273D8F4}" destId="{DDB491F8-3660-4826-B5F8-DD2EE6DF16A7}" srcOrd="0" destOrd="0" presId="urn:microsoft.com/office/officeart/2005/8/layout/equation1"/>
    <dgm:cxn modelId="{C7965B98-C3F6-4E59-90F6-2D833BA4E39D}" type="presOf" srcId="{5A442A0D-45FC-411E-B194-4E27506A112D}" destId="{2A28DF03-6F36-49CF-A52C-9D46BAE6DAD0}" srcOrd="0" destOrd="0" presId="urn:microsoft.com/office/officeart/2005/8/layout/equation1"/>
    <dgm:cxn modelId="{40F543EB-1191-4554-9F03-63AAA140F6F5}" srcId="{A0617EA8-F800-4A2A-B0B3-DD2712ED290C}" destId="{5A442A0D-45FC-411E-B194-4E27506A112D}" srcOrd="2" destOrd="0" parTransId="{57F6ACAA-2A11-4D59-8605-D3DBEE6D8716}" sibTransId="{76449434-99B9-496A-B12A-A48794DAD8AA}"/>
    <dgm:cxn modelId="{9D274AEF-ED13-4F63-A281-82339CE00F1E}" type="presOf" srcId="{A0617EA8-F800-4A2A-B0B3-DD2712ED290C}" destId="{E2435EC3-21F0-403E-A2F7-7002E8A830CB}" srcOrd="0" destOrd="0" presId="urn:microsoft.com/office/officeart/2005/8/layout/equation1"/>
    <dgm:cxn modelId="{7FFA3D26-FC86-48A4-B718-A73DAFE11595}" srcId="{A0617EA8-F800-4A2A-B0B3-DD2712ED290C}" destId="{4D4B1EAF-B07A-461F-BCB4-73CA7273D8F4}" srcOrd="0" destOrd="0" parTransId="{8CFDA055-030E-456F-B0E1-FD9DA5961802}" sibTransId="{B636BB50-A1E0-44F5-9758-120760B2E13E}"/>
    <dgm:cxn modelId="{0EE7D016-DC59-42AA-A40A-5DF969B2A601}" type="presOf" srcId="{B636BB50-A1E0-44F5-9758-120760B2E13E}" destId="{C5C9E605-7905-4843-B54B-26B25D17819A}" srcOrd="0" destOrd="0" presId="urn:microsoft.com/office/officeart/2005/8/layout/equation1"/>
    <dgm:cxn modelId="{5AB664B4-785A-4BEE-9C90-092C7F4E02E3}" type="presOf" srcId="{B72AA9B4-760F-4BFD-BF9B-E38CE336651A}" destId="{905350D4-E178-46C9-9F09-AA0DF85A0DD2}" srcOrd="0" destOrd="0" presId="urn:microsoft.com/office/officeart/2005/8/layout/equation1"/>
    <dgm:cxn modelId="{F83145C8-3C64-4451-91DD-EED23ACE1665}" type="presOf" srcId="{DFBF5C18-DA27-489D-A06F-24463C7F77C4}" destId="{32C2662C-897A-48F4-BBF0-6C14DCB0ED97}" srcOrd="0" destOrd="0" presId="urn:microsoft.com/office/officeart/2005/8/layout/equation1"/>
    <dgm:cxn modelId="{8A02EE6C-618A-47B5-BB5A-82214A680FFC}" srcId="{A0617EA8-F800-4A2A-B0B3-DD2712ED290C}" destId="{DFBF5C18-DA27-489D-A06F-24463C7F77C4}" srcOrd="1" destOrd="0" parTransId="{549C051D-C362-41C9-A1E5-981778823C16}" sibTransId="{B72AA9B4-760F-4BFD-BF9B-E38CE336651A}"/>
    <dgm:cxn modelId="{48C88977-8388-4FB6-B74B-24E9099F5A2B}" type="presParOf" srcId="{E2435EC3-21F0-403E-A2F7-7002E8A830CB}" destId="{DDB491F8-3660-4826-B5F8-DD2EE6DF16A7}" srcOrd="0" destOrd="0" presId="urn:microsoft.com/office/officeart/2005/8/layout/equation1"/>
    <dgm:cxn modelId="{30BEEFBA-B857-497E-BA2E-CEBBF6E27157}" type="presParOf" srcId="{E2435EC3-21F0-403E-A2F7-7002E8A830CB}" destId="{FD71A496-6DF4-4344-A4CC-93A9C1CE02F9}" srcOrd="1" destOrd="0" presId="urn:microsoft.com/office/officeart/2005/8/layout/equation1"/>
    <dgm:cxn modelId="{FF744F73-7BF2-46AC-B3D6-5ED6DC9949D4}" type="presParOf" srcId="{E2435EC3-21F0-403E-A2F7-7002E8A830CB}" destId="{C5C9E605-7905-4843-B54B-26B25D17819A}" srcOrd="2" destOrd="0" presId="urn:microsoft.com/office/officeart/2005/8/layout/equation1"/>
    <dgm:cxn modelId="{B19769C0-754E-4598-A476-73EE43AB34CE}" type="presParOf" srcId="{E2435EC3-21F0-403E-A2F7-7002E8A830CB}" destId="{1DC1A029-5F6E-4139-98E2-9F5BA975CF83}" srcOrd="3" destOrd="0" presId="urn:microsoft.com/office/officeart/2005/8/layout/equation1"/>
    <dgm:cxn modelId="{B751A8A9-D1DF-4205-867D-A3B57549535A}" type="presParOf" srcId="{E2435EC3-21F0-403E-A2F7-7002E8A830CB}" destId="{32C2662C-897A-48F4-BBF0-6C14DCB0ED97}" srcOrd="4" destOrd="0" presId="urn:microsoft.com/office/officeart/2005/8/layout/equation1"/>
    <dgm:cxn modelId="{760AEA0A-365A-4975-B291-23A70E76AA50}" type="presParOf" srcId="{E2435EC3-21F0-403E-A2F7-7002E8A830CB}" destId="{748A3BBA-13AD-439B-9F99-B604933201B9}" srcOrd="5" destOrd="0" presId="urn:microsoft.com/office/officeart/2005/8/layout/equation1"/>
    <dgm:cxn modelId="{8042CA0F-D590-4DAC-9CC5-0AC65B8FAB3B}" type="presParOf" srcId="{E2435EC3-21F0-403E-A2F7-7002E8A830CB}" destId="{905350D4-E178-46C9-9F09-AA0DF85A0DD2}" srcOrd="6" destOrd="0" presId="urn:microsoft.com/office/officeart/2005/8/layout/equation1"/>
    <dgm:cxn modelId="{0E8AB27C-20C3-43D3-BF07-8C7C1A7FA659}" type="presParOf" srcId="{E2435EC3-21F0-403E-A2F7-7002E8A830CB}" destId="{168C5FD2-9F2F-4435-88C9-C8FE8ACFC1EB}" srcOrd="7" destOrd="0" presId="urn:microsoft.com/office/officeart/2005/8/layout/equation1"/>
    <dgm:cxn modelId="{A96028A8-B582-498E-BE38-521B80806B0D}" type="presParOf" srcId="{E2435EC3-21F0-403E-A2F7-7002E8A830CB}" destId="{2A28DF03-6F36-49CF-A52C-9D46BAE6DAD0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A1C7F0-0AEC-4BFE-80A0-C14DDA944406}">
      <dsp:nvSpPr>
        <dsp:cNvPr id="0" name=""/>
        <dsp:cNvSpPr/>
      </dsp:nvSpPr>
      <dsp:spPr>
        <a:xfrm>
          <a:off x="1954617" y="432041"/>
          <a:ext cx="4464435" cy="1781256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1760" tIns="111760" rIns="111760" bIns="11176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Эдьютейнмент</a:t>
          </a:r>
          <a:endParaRPr lang="ru-RU" sz="4400" kern="1200" dirty="0"/>
        </a:p>
      </dsp:txBody>
      <dsp:txXfrm>
        <a:off x="2041571" y="518995"/>
        <a:ext cx="4290527" cy="1607348"/>
      </dsp:txXfrm>
    </dsp:sp>
    <dsp:sp modelId="{5EFA1DA9-C6C3-4751-9AE2-FFB33775E4C1}">
      <dsp:nvSpPr>
        <dsp:cNvPr id="0" name=""/>
        <dsp:cNvSpPr/>
      </dsp:nvSpPr>
      <dsp:spPr>
        <a:xfrm rot="8685555">
          <a:off x="2329583" y="2402787"/>
          <a:ext cx="65679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56793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1193EF-7DA7-43AA-B3C0-05F7D816C762}">
      <dsp:nvSpPr>
        <dsp:cNvPr id="0" name=""/>
        <dsp:cNvSpPr/>
      </dsp:nvSpPr>
      <dsp:spPr>
        <a:xfrm>
          <a:off x="82353" y="2592276"/>
          <a:ext cx="2925568" cy="119344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обоснованность</a:t>
          </a:r>
          <a:endParaRPr lang="ru-RU" sz="2900" kern="1200" dirty="0"/>
        </a:p>
      </dsp:txBody>
      <dsp:txXfrm>
        <a:off x="140612" y="2650535"/>
        <a:ext cx="2809050" cy="1076924"/>
      </dsp:txXfrm>
    </dsp:sp>
    <dsp:sp modelId="{F2382228-DE76-45C5-A4BF-9FE97CEDFDE3}">
      <dsp:nvSpPr>
        <dsp:cNvPr id="0" name=""/>
        <dsp:cNvSpPr/>
      </dsp:nvSpPr>
      <dsp:spPr>
        <a:xfrm rot="5384532">
          <a:off x="3106134" y="3302898"/>
          <a:ext cx="217922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79222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854EB-A210-4AD6-BB23-9B8DDBE61D6D}">
      <dsp:nvSpPr>
        <dsp:cNvPr id="0" name=""/>
        <dsp:cNvSpPr/>
      </dsp:nvSpPr>
      <dsp:spPr>
        <a:xfrm>
          <a:off x="2458621" y="4392498"/>
          <a:ext cx="3489421" cy="119344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740" tIns="78740" rIns="78740" bIns="7874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распределенное </a:t>
          </a:r>
          <a:r>
            <a:rPr lang="ru-RU" sz="3100" kern="1200" dirty="0" smtClean="0"/>
            <a:t>обучение</a:t>
          </a:r>
          <a:endParaRPr lang="ru-RU" sz="3100" kern="1200" dirty="0"/>
        </a:p>
      </dsp:txBody>
      <dsp:txXfrm>
        <a:off x="2516880" y="4450757"/>
        <a:ext cx="3372903" cy="1076924"/>
      </dsp:txXfrm>
    </dsp:sp>
    <dsp:sp modelId="{9131AB5D-F6A2-470D-8B00-D05D87D463F3}">
      <dsp:nvSpPr>
        <dsp:cNvPr id="0" name=""/>
        <dsp:cNvSpPr/>
      </dsp:nvSpPr>
      <dsp:spPr>
        <a:xfrm rot="2344822">
          <a:off x="5216268" y="2402791"/>
          <a:ext cx="60117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01175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5D549A-2856-4B98-B100-9986A04984C1}">
      <dsp:nvSpPr>
        <dsp:cNvPr id="0" name=""/>
        <dsp:cNvSpPr/>
      </dsp:nvSpPr>
      <dsp:spPr>
        <a:xfrm>
          <a:off x="4978906" y="2592284"/>
          <a:ext cx="3012128" cy="119344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дополнительное </a:t>
          </a:r>
          <a:r>
            <a:rPr lang="ru-RU" sz="2900" kern="1200" dirty="0" smtClean="0"/>
            <a:t>обучение</a:t>
          </a:r>
          <a:endParaRPr lang="ru-RU" sz="2900" kern="1200" dirty="0"/>
        </a:p>
      </dsp:txBody>
      <dsp:txXfrm>
        <a:off x="5037165" y="2650543"/>
        <a:ext cx="2895610" cy="10769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42936D-7590-4978-9815-EE13C2D13830}">
      <dsp:nvSpPr>
        <dsp:cNvPr id="0" name=""/>
        <dsp:cNvSpPr/>
      </dsp:nvSpPr>
      <dsp:spPr>
        <a:xfrm>
          <a:off x="1647" y="0"/>
          <a:ext cx="3513327" cy="12527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Традиционные</a:t>
          </a:r>
          <a:endParaRPr lang="ru-RU" sz="3800" kern="1200" dirty="0"/>
        </a:p>
      </dsp:txBody>
      <dsp:txXfrm>
        <a:off x="38338" y="36691"/>
        <a:ext cx="3439945" cy="1179353"/>
      </dsp:txXfrm>
    </dsp:sp>
    <dsp:sp modelId="{BFD76AE5-A5B6-4743-8BDC-0A6E3E91AE76}">
      <dsp:nvSpPr>
        <dsp:cNvPr id="0" name=""/>
        <dsp:cNvSpPr/>
      </dsp:nvSpPr>
      <dsp:spPr>
        <a:xfrm>
          <a:off x="3673009" y="427596"/>
          <a:ext cx="1133118" cy="397541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673009" y="507104"/>
        <a:ext cx="1013856" cy="238525"/>
      </dsp:txXfrm>
    </dsp:sp>
    <dsp:sp modelId="{B439C2D5-2DF3-4D79-BBE1-E9F34C22ACB8}">
      <dsp:nvSpPr>
        <dsp:cNvPr id="0" name=""/>
        <dsp:cNvSpPr/>
      </dsp:nvSpPr>
      <dsp:spPr>
        <a:xfrm>
          <a:off x="4921952" y="0"/>
          <a:ext cx="3513327" cy="12527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Современные</a:t>
          </a:r>
          <a:endParaRPr lang="ru-RU" sz="3800" kern="1200" dirty="0"/>
        </a:p>
      </dsp:txBody>
      <dsp:txXfrm>
        <a:off x="4958643" y="36691"/>
        <a:ext cx="3439945" cy="11793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71"/>
            <a:ext cx="9144000" cy="68401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42A36-C422-4FFC-9634-8415103C3F53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EB73B-581B-4A05-B849-DE878A5C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2"/>
            <a:ext cx="9143999" cy="68401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microsoft.com/office/2007/relationships/hdphoto" Target="../media/hdphoto2.wdp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496944" cy="3024336"/>
          </a:xfr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 smtClean="0"/>
              <a:t>«Эдьютейнмент, как средство развития познавательного интереса к физике»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517232"/>
            <a:ext cx="8489032" cy="1129680"/>
          </a:xfrm>
          <a:solidFill>
            <a:srgbClr val="FFFFFF">
              <a:alpha val="90980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Учитель физики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Вевчеренкова Алёна Николаевна</a:t>
            </a:r>
          </a:p>
          <a:p>
            <a:r>
              <a:rPr lang="ru-RU" dirty="0">
                <a:solidFill>
                  <a:schemeClr val="tx1"/>
                </a:solidFill>
              </a:rPr>
              <a:t>МАОУ СОШ №5, Россия, г.Тобольск, Тюменская </a:t>
            </a:r>
            <a:r>
              <a:rPr lang="ru-RU" dirty="0" smtClean="0">
                <a:solidFill>
                  <a:schemeClr val="tx1"/>
                </a:solidFill>
              </a:rPr>
              <a:t>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21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FF">
              <a:alpha val="60000"/>
            </a:srgbClr>
          </a:solidFill>
        </p:spPr>
        <p:txBody>
          <a:bodyPr>
            <a:normAutofit/>
          </a:bodyPr>
          <a:lstStyle/>
          <a:p>
            <a:r>
              <a:rPr lang="ru-RU" dirty="0" smtClean="0"/>
              <a:t>Электронный учебник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12800"/>
            <a:ext cx="6289328" cy="514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55" y="1612800"/>
            <a:ext cx="7849566" cy="511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00" y="1585251"/>
            <a:ext cx="8278440" cy="5144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6262"/>
            <a:ext cx="8436012" cy="508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869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FF">
              <a:alpha val="60000"/>
            </a:srgbClr>
          </a:solidFill>
        </p:spPr>
        <p:txBody>
          <a:bodyPr>
            <a:normAutofit/>
          </a:bodyPr>
          <a:lstStyle/>
          <a:p>
            <a:r>
              <a:rPr lang="ru-RU" dirty="0" smtClean="0"/>
              <a:t>Образовательные платформы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http://sunjuly.ucoz.ru/Images1/Risunok1-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3096344" cy="1967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2280059"/>
            <a:ext cx="5744567" cy="3819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601" y="1340768"/>
            <a:ext cx="3327400" cy="478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001" y="1340768"/>
            <a:ext cx="3335999" cy="478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s://ds02.infourok.ru/uploads/ex/0bc9/0002cae8-05c0db35/img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" t="4538" b="18814"/>
          <a:stretch/>
        </p:blipFill>
        <p:spPr bwMode="auto">
          <a:xfrm>
            <a:off x="179512" y="1297503"/>
            <a:ext cx="8974152" cy="529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97" y="2060511"/>
            <a:ext cx="7688782" cy="4343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370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" y="542712"/>
            <a:ext cx="9122246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95536" y="2642088"/>
            <a:ext cx="8175854" cy="3667231"/>
            <a:chOff x="395536" y="2642089"/>
            <a:chExt cx="8175854" cy="341058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2642089"/>
              <a:ext cx="8064896" cy="1705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4372503"/>
              <a:ext cx="2138964" cy="1648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4340984"/>
              <a:ext cx="4025728" cy="1680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4940" y="4309598"/>
              <a:ext cx="2076450" cy="174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0929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300"/>
            <a:ext cx="9144000" cy="561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68760"/>
            <a:ext cx="9053793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0" y="1356409"/>
            <a:ext cx="9013126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36" y="1124745"/>
            <a:ext cx="8851398" cy="5621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037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8363272" cy="58357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/>
              <a:t>Комплекс «Увлекательная реальность»</a:t>
            </a:r>
          </a:p>
          <a:p>
            <a:pPr marL="0" indent="0" algn="just">
              <a:buNone/>
            </a:pPr>
            <a:r>
              <a:rPr lang="ru-RU" sz="2400" dirty="0" smtClean="0"/>
              <a:t>Цифровые интерактивные </a:t>
            </a:r>
            <a:r>
              <a:rPr lang="ru-RU" sz="2400" dirty="0"/>
              <a:t> </a:t>
            </a:r>
            <a:r>
              <a:rPr lang="ru-RU" sz="2400" dirty="0" smtClean="0"/>
              <a:t>методические пособия </a:t>
            </a:r>
            <a:r>
              <a:rPr lang="ru-RU" sz="2400" dirty="0"/>
              <a:t>для </a:t>
            </a:r>
            <a:r>
              <a:rPr lang="ru-RU" sz="2400" dirty="0" smtClean="0"/>
              <a:t>изучения физики с повышенным уровнем </a:t>
            </a:r>
            <a:r>
              <a:rPr lang="ru-RU" sz="2400" dirty="0"/>
              <a:t>вовлечения в учебный  </a:t>
            </a:r>
            <a:r>
              <a:rPr lang="ru-RU" sz="2400" dirty="0" smtClean="0"/>
              <a:t>процесс </a:t>
            </a:r>
            <a:r>
              <a:rPr lang="ru-RU" sz="2400" dirty="0"/>
              <a:t>за </a:t>
            </a:r>
            <a:r>
              <a:rPr lang="ru-RU" sz="2400" dirty="0" smtClean="0"/>
              <a:t>счет технологий  дополненной </a:t>
            </a:r>
            <a:r>
              <a:rPr lang="ru-RU" sz="2400" dirty="0"/>
              <a:t>реальности</a:t>
            </a:r>
            <a:r>
              <a:rPr lang="ru-RU" sz="2400" dirty="0" smtClean="0"/>
              <a:t>,  </a:t>
            </a:r>
            <a:r>
              <a:rPr lang="ru-RU" sz="2400" dirty="0"/>
              <a:t>трехмерной </a:t>
            </a:r>
            <a:r>
              <a:rPr lang="ru-RU" sz="2400" dirty="0" smtClean="0"/>
              <a:t>графики и 3D-стереоскопии</a:t>
            </a:r>
            <a:r>
              <a:rPr lang="ru-RU" sz="2400" dirty="0"/>
              <a:t>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24" t="22994" r="22723" b="21187"/>
          <a:stretch/>
        </p:blipFill>
        <p:spPr bwMode="auto">
          <a:xfrm>
            <a:off x="98189" y="3387732"/>
            <a:ext cx="1852470" cy="253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9" t="41172" r="23016" b="14213"/>
          <a:stretch/>
        </p:blipFill>
        <p:spPr bwMode="auto">
          <a:xfrm>
            <a:off x="1979712" y="3209719"/>
            <a:ext cx="6980099" cy="289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313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FF">
              <a:alpha val="60000"/>
            </a:srgb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Системы мгновенного сбора информации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didaktor.ru/wp-content/uploads/2017/10/Plickers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46615"/>
            <a:ext cx="3768150" cy="327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learnwith.tech/ed587wpms-s16/mr/wp-content/uploads/sites/16/2016/04/Plickers-Cod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40" y="4797152"/>
            <a:ext cx="7945520" cy="170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30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Будущее системы образования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835450154"/>
              </p:ext>
            </p:extLst>
          </p:nvPr>
        </p:nvGraphicFramePr>
        <p:xfrm>
          <a:off x="107504" y="2420888"/>
          <a:ext cx="8856984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148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12941"/>
            </a:schemeClr>
          </a:solidFill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ЭДЬЮТЕЙМЕНТ</a:t>
            </a:r>
            <a:endParaRPr lang="ru-RU" sz="6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600200"/>
            <a:ext cx="6624736" cy="485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20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19686" y="980728"/>
            <a:ext cx="6024314" cy="5688632"/>
          </a:xfrm>
          <a:solidFill>
            <a:srgbClr val="FFFFFF">
              <a:alpha val="16863"/>
            </a:srgbClr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Цифровой контент, соединяющий образовательные и развлекательные элементы и обеспечивающий при этом информирование аудитории при максимально облегчённом анализе событий». О. Л.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Гнатюк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3939"/>
          <a:stretch/>
        </p:blipFill>
        <p:spPr>
          <a:xfrm>
            <a:off x="467544" y="404664"/>
            <a:ext cx="2351856" cy="30903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536" y="3861048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«Эдьютейнмент – это технология обучения, рассматриваемая как совокупность современных технических и дидактических средств обучения, которая основана на концепции обучения через развлечение, смысл которой заключается в том, что знания должны передаваться в понятной, простой и интересной форме, а также в комфортных условиях». (Н.А. Кобзева)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06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3650476"/>
              </p:ext>
            </p:extLst>
          </p:nvPr>
        </p:nvGraphicFramePr>
        <p:xfrm>
          <a:off x="457200" y="188640"/>
          <a:ext cx="8229600" cy="5937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577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363272" cy="724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средства технологии </a:t>
            </a:r>
            <a:r>
              <a:rPr lang="ru-RU" dirty="0" err="1" smtClean="0"/>
              <a:t>Эдьютеймент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9454599"/>
              </p:ext>
            </p:extLst>
          </p:nvPr>
        </p:nvGraphicFramePr>
        <p:xfrm>
          <a:off x="457200" y="1600201"/>
          <a:ext cx="8435280" cy="1252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531" y="3003653"/>
            <a:ext cx="2746648" cy="12700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531" y="4313161"/>
            <a:ext cx="2912937" cy="15641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18855" y="3212976"/>
            <a:ext cx="3067945" cy="303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846138"/>
            <a:ext cx="8247093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54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FF">
              <a:alpha val="60000"/>
            </a:srgb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Компьютерное моделирование процессов и явлений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003962"/>
            <a:ext cx="3686971" cy="2439189"/>
          </a:xfrm>
          <a:prstGeom prst="rect">
            <a:avLst/>
          </a:prstGeom>
        </p:spPr>
      </p:pic>
      <p:pic>
        <p:nvPicPr>
          <p:cNvPr id="1026" name="Picture 2" descr="https://thumbs.gfycat.com/HarmoniousScalyAcornwoodpecker-size_restricte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946740"/>
            <a:ext cx="3528392" cy="270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humbs.gfycat.com/GaseousPowerlessBrahmanbull-smal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549" y="1422648"/>
            <a:ext cx="30480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avatars.mds.yandex.net/get-pdb/963318/6a35caac-a713-4c62-8bbd-970353587760/ori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568425"/>
            <a:ext cx="3454690" cy="2146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19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FF">
              <a:alpha val="60000"/>
            </a:srgbClr>
          </a:solidFill>
        </p:spPr>
        <p:txBody>
          <a:bodyPr>
            <a:normAutofit/>
          </a:bodyPr>
          <a:lstStyle/>
          <a:p>
            <a:r>
              <a:rPr lang="ru-RU" dirty="0" smtClean="0"/>
              <a:t>Интерактивные плакаты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402785" cy="521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916832"/>
            <a:ext cx="6281917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6832"/>
            <a:ext cx="668655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6832"/>
            <a:ext cx="4293716" cy="4681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0" r="12780"/>
          <a:stretch/>
        </p:blipFill>
        <p:spPr bwMode="auto">
          <a:xfrm>
            <a:off x="-15379" y="0"/>
            <a:ext cx="9144000" cy="688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l="12556" t="10847" r="38633" b="4788"/>
          <a:stretch/>
        </p:blipFill>
        <p:spPr>
          <a:xfrm>
            <a:off x="27527" y="772617"/>
            <a:ext cx="5832649" cy="58952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l="12526" r="13154"/>
          <a:stretch/>
        </p:blipFill>
        <p:spPr>
          <a:xfrm>
            <a:off x="-30758" y="42295"/>
            <a:ext cx="9159379" cy="693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8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ёна\Desktop\IMG_20201210_1215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8834">
            <a:off x="6203741" y="-79934"/>
            <a:ext cx="27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лёна\Desktop\IMG_20200219_1704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40" t="2610"/>
          <a:stretch/>
        </p:blipFill>
        <p:spPr bwMode="auto">
          <a:xfrm rot="434027">
            <a:off x="6286689" y="2840722"/>
            <a:ext cx="2843808" cy="387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ёна\Desktop\IMG_20201210_12150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02" t="8156" r="5120" b="10845"/>
          <a:stretch/>
        </p:blipFill>
        <p:spPr bwMode="auto">
          <a:xfrm>
            <a:off x="683568" y="3621504"/>
            <a:ext cx="4074160" cy="291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80" y="188640"/>
            <a:ext cx="4324736" cy="321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687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ыступ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выступление</Template>
  <TotalTime>411</TotalTime>
  <Words>169</Words>
  <Application>Microsoft Office PowerPoint</Application>
  <PresentationFormat>Экран (4:3)</PresentationFormat>
  <Paragraphs>25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выступление</vt:lpstr>
      <vt:lpstr>Специальное оформление</vt:lpstr>
      <vt:lpstr>«Эдьютейнмент, как средство развития познавательного интереса к физике»</vt:lpstr>
      <vt:lpstr>ЭДЬЮТЕЙМЕНТ</vt:lpstr>
      <vt:lpstr>Презентация PowerPoint</vt:lpstr>
      <vt:lpstr>Презентация PowerPoint</vt:lpstr>
      <vt:lpstr>средства технологии Эдьютеймент</vt:lpstr>
      <vt:lpstr>Презентация PowerPoint</vt:lpstr>
      <vt:lpstr>Компьютерное моделирование процессов и явлений</vt:lpstr>
      <vt:lpstr>Интерактивные плакаты</vt:lpstr>
      <vt:lpstr>Презентация PowerPoint</vt:lpstr>
      <vt:lpstr>Электронный учебник</vt:lpstr>
      <vt:lpstr>Образовательные платформы</vt:lpstr>
      <vt:lpstr>Презентация PowerPoint</vt:lpstr>
      <vt:lpstr>Презентация PowerPoint</vt:lpstr>
      <vt:lpstr>Презентация PowerPoint</vt:lpstr>
      <vt:lpstr>Системы мгновенного сбора информации</vt:lpstr>
      <vt:lpstr>Будущее системы образования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локация 8 «Цифра в школе» Цифровая образовательная среда на уроках физики</dc:title>
  <dc:creator>ADMIN</dc:creator>
  <cp:lastModifiedBy>Алёна</cp:lastModifiedBy>
  <cp:revision>59</cp:revision>
  <dcterms:created xsi:type="dcterms:W3CDTF">2019-10-25T18:40:12Z</dcterms:created>
  <dcterms:modified xsi:type="dcterms:W3CDTF">2021-02-03T19:25:42Z</dcterms:modified>
</cp:coreProperties>
</file>