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58" r:id="rId5"/>
    <p:sldId id="283" r:id="rId6"/>
    <p:sldId id="264" r:id="rId7"/>
    <p:sldId id="261" r:id="rId8"/>
    <p:sldId id="280" r:id="rId9"/>
    <p:sldId id="278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3529" autoAdjust="0"/>
  </p:normalViewPr>
  <p:slideViewPr>
    <p:cSldViewPr>
      <p:cViewPr>
        <p:scale>
          <a:sx n="66" d="100"/>
          <a:sy n="66" d="100"/>
        </p:scale>
        <p:origin x="114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4ABB-FC35-4620-89FC-085B77341AD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0B26A-16F0-49E4-9684-DFF39E49A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6285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0%D1%85%D0%B0%D0%BD%D0%B3%D0%B5%D0%BB_%D0%9C%D0%B8%D1%85%D0%B0%D0%B8%D0%BB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ru.wikipedia.org/wiki/%D0%A9%D0%B8%D1%82" TargetMode="External"/><Relationship Id="rId4" Type="http://schemas.openxmlformats.org/officeDocument/2006/relationships/hyperlink" Target="http://ru.wikipedia.org/wiki/%D0%9C%D0%B5%D1%87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На золотом фоне изображён летящий в лазоревом одеянии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Архангел Михаил"/>
              </a:rPr>
              <a:t>Архангел Михаил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вооружённый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Меч"/>
              </a:rPr>
              <a:t>мечом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Щит"/>
              </a:rPr>
              <a:t>щитом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 ниспровергает поверженного дьявола.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0B26A-16F0-49E4-9684-DFF39E49A1B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4467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Музей художественного освоения Арктики им. А.А. Борисова</a:t>
            </a:r>
          </a:p>
          <a:p>
            <a:r>
              <a:rPr lang="ru-RU" dirty="0" smtClean="0"/>
              <a:t>Александр Алексеевич Борисов является первым художником, освоившим Арктику, об этом не знают даже его земляки. И чтобы восстановить справедливость в отношении этого </a:t>
            </a:r>
            <a:r>
              <a:rPr lang="ru-RU" dirty="0" err="1" smtClean="0"/>
              <a:t>недоразумения,музей</a:t>
            </a:r>
            <a:r>
              <a:rPr lang="ru-RU" dirty="0" smtClean="0"/>
              <a:t> ставит своей главной целью увековечение имени Александра Алексеевича Борисова, а также возрождение и развитие основной арктической миссии Архангельска. Цель, которую сам перед собой поставил музей, сама по себе необычна, оригинальна и уникальна, замысел идеи не имеет аналогий в мире.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0B26A-16F0-49E4-9684-DFF39E49A1B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80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58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411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580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104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696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286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2208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0269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9422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314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772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F51A7-5FDF-4CCE-A824-21AE28513F1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E863E-1932-48DC-93A2-B3C3D8C70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138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978-5-17-071942-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776" y="548680"/>
            <a:ext cx="4320480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412690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0_9243c_c0b49186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67759" y="1306848"/>
            <a:ext cx="4340745" cy="557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037" y="231010"/>
            <a:ext cx="8795549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8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Домашнее задание:</a:t>
            </a:r>
          </a:p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Учебник: </a:t>
            </a:r>
          </a:p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с.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126-130,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пересказ.</a:t>
            </a:r>
          </a:p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 «Золотое кольцо России»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9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642918"/>
            <a:ext cx="892971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Знания приумножая,</a:t>
            </a:r>
            <a:b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Чужие посещать края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Считаю делом добрым я.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Себастьян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Брант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883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1033" y="908720"/>
            <a:ext cx="89177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РОССИЙСКОЕ ГОСУДАРСТВО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12932" y="2175247"/>
            <a:ext cx="68034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городам 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Центральной  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России»</a:t>
            </a:r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1" name="Picture 3" descr="C:\Users\Елена\Desktop\москв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1033" y="2214210"/>
            <a:ext cx="124460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Елена\Desktop\Владими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04144" y="1924383"/>
            <a:ext cx="124460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Елена\Desktop\Екатеринбург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34490" y="4361837"/>
            <a:ext cx="124460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Елена\Desktop\Волгоград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333" y="3929573"/>
            <a:ext cx="124460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Елена\Desktop\УФА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91480" y="3588951"/>
            <a:ext cx="124460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Елена\Desktop\Спб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67944" y="3951231"/>
            <a:ext cx="124460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Елена\Desktop\Архангельск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83779" y="4371369"/>
            <a:ext cx="12446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959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Елена\Desktop\physical_map_of_russia_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6496" y="305273"/>
            <a:ext cx="9127504" cy="655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5-конечная звезда 2"/>
          <p:cNvSpPr/>
          <p:nvPr/>
        </p:nvSpPr>
        <p:spPr>
          <a:xfrm>
            <a:off x="1214414" y="2643182"/>
            <a:ext cx="216024" cy="216024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8946" y="2672916"/>
            <a:ext cx="1847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400" b="1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35401" y="2175247"/>
            <a:ext cx="18473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400" b="1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9" name="Picture 7" descr="C:\Users\Елена\Desktop\d1ad1dddc78c1cfc9ea293ed443b337e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9260879">
            <a:off x="150344" y="3313431"/>
            <a:ext cx="1071571" cy="85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Блок-схема: узел 7"/>
          <p:cNvSpPr/>
          <p:nvPr/>
        </p:nvSpPr>
        <p:spPr>
          <a:xfrm>
            <a:off x="642910" y="3714752"/>
            <a:ext cx="71438" cy="7143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34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89017E-6 L 0.10243 -0.0839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Россия, фотографии городов - город Тул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111163"/>
            <a:ext cx="4786314" cy="3586267"/>
          </a:xfrm>
          <a:prstGeom prst="rect">
            <a:avLst/>
          </a:prstGeom>
          <a:noFill/>
        </p:spPr>
      </p:pic>
      <p:pic>
        <p:nvPicPr>
          <p:cNvPr id="33796" name="Picture 4" descr="История - Каталог статей - Новости Тулы"/>
          <p:cNvPicPr>
            <a:picLocks noChangeAspect="1" noChangeArrowheads="1"/>
          </p:cNvPicPr>
          <p:nvPr/>
        </p:nvPicPr>
        <p:blipFill>
          <a:blip r:embed="rId5"/>
          <a:srcRect l="5859" b="6689"/>
          <a:stretch>
            <a:fillRect/>
          </a:stretch>
        </p:blipFill>
        <p:spPr bwMode="auto">
          <a:xfrm>
            <a:off x="857224" y="214290"/>
            <a:ext cx="5453058" cy="3597687"/>
          </a:xfrm>
          <a:prstGeom prst="rect">
            <a:avLst/>
          </a:prstGeom>
          <a:noFill/>
        </p:spPr>
      </p:pic>
      <p:pic>
        <p:nvPicPr>
          <p:cNvPr id="33798" name="Picture 6" descr="https://im2-tub-ru.yandex.net/i?id=d9181c00beec2538952370e6a30061b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38940" y="214290"/>
            <a:ext cx="2266012" cy="2786082"/>
          </a:xfrm>
          <a:prstGeom prst="rect">
            <a:avLst/>
          </a:prstGeom>
          <a:noFill/>
        </p:spPr>
      </p:pic>
      <p:pic>
        <p:nvPicPr>
          <p:cNvPr id="33800" name="Picture 8" descr="http://www.tula.ru/city/visitors/attractions/image06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28" y="4000504"/>
            <a:ext cx="1976435" cy="26298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461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Герб городского округа город Воронеж (средни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14290"/>
            <a:ext cx="1812382" cy="3046020"/>
          </a:xfrm>
          <a:prstGeom prst="rect">
            <a:avLst/>
          </a:prstGeom>
          <a:noFill/>
        </p:spPr>
      </p:pic>
      <p:pic>
        <p:nvPicPr>
          <p:cNvPr id="29700" name="Picture 4" descr="Воронеж - Google 画 像 検 索 結 果 - ぐ る に ゃ ん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357538"/>
            <a:ext cx="5000659" cy="3500462"/>
          </a:xfrm>
          <a:prstGeom prst="rect">
            <a:avLst/>
          </a:prstGeom>
          <a:noFill/>
        </p:spPr>
      </p:pic>
      <p:pic>
        <p:nvPicPr>
          <p:cNvPr id="29702" name="Picture 6" descr="И.о. руководителя управы Коминтерновского района Воронежа стал Александр Кочегаро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0"/>
            <a:ext cx="4881596" cy="3661197"/>
          </a:xfrm>
          <a:prstGeom prst="rect">
            <a:avLst/>
          </a:prstGeom>
          <a:noFill/>
        </p:spPr>
      </p:pic>
      <p:pic>
        <p:nvPicPr>
          <p:cNvPr id="29704" name="Picture 8" descr="Фотография Макет корабля &amp;quot;Меркурий&amp;quot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3786190"/>
            <a:ext cx="2857520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5732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Фото города Суздали и его достопримечательнос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666150"/>
            <a:ext cx="4799773" cy="3191850"/>
          </a:xfrm>
          <a:prstGeom prst="rect">
            <a:avLst/>
          </a:prstGeom>
          <a:noFill/>
        </p:spPr>
      </p:pic>
      <p:pic>
        <p:nvPicPr>
          <p:cNvPr id="31752" name="Picture 8" descr="Суздаль фото. . Фотоальбом Суздаля, фото достопримечательностей Суздал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4991611" cy="3357586"/>
          </a:xfrm>
          <a:prstGeom prst="rect">
            <a:avLst/>
          </a:prstGeom>
          <a:noFill/>
        </p:spPr>
      </p:pic>
      <p:pic>
        <p:nvPicPr>
          <p:cNvPr id="31754" name="Picture 10" descr="http://book33.ru/wp-content/uploads/2013/11/%D0%A1%D1%83%D0%B7%D0%B4%D0%B0%D0%BB%D1%8C.-%D0%9C%D1%83%D0%B7%D0%B5%D0%B9-%D0%B4%D0%B5%D1%80%D0%B5%D0%B2%D1%8F%D0%BD%D0%BD%D0%BE%D0%B3%D0%BE-%D0%B7%D0%BE%D0%B4%D1%87%D0%B5%D1%81%D1%82%D0%B2%D0%B0..jpg"/>
          <p:cNvPicPr>
            <a:picLocks noChangeAspect="1" noChangeArrowheads="1"/>
          </p:cNvPicPr>
          <p:nvPr/>
        </p:nvPicPr>
        <p:blipFill>
          <a:blip r:embed="rId5" cstate="print"/>
          <a:srcRect l="3675" t="6979" r="37529" b="8451"/>
          <a:stretch>
            <a:fillRect/>
          </a:stretch>
        </p:blipFill>
        <p:spPr bwMode="auto">
          <a:xfrm>
            <a:off x="0" y="3929066"/>
            <a:ext cx="4000528" cy="2209075"/>
          </a:xfrm>
          <a:prstGeom prst="rect">
            <a:avLst/>
          </a:prstGeom>
          <a:noFill/>
        </p:spPr>
      </p:pic>
      <p:pic>
        <p:nvPicPr>
          <p:cNvPr id="31756" name="Picture 12" descr="Файл:Coat of Arms of Suzdal (Vladimir oblast).png - Википеди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214290"/>
            <a:ext cx="2606474" cy="32189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5440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642918"/>
          <a:ext cx="8143932" cy="4929222"/>
        </p:xfrm>
        <a:graphic>
          <a:graphicData uri="http://schemas.openxmlformats.org/drawingml/2006/table">
            <a:tbl>
              <a:tblPr/>
              <a:tblGrid>
                <a:gridCol w="5715040"/>
                <a:gridCol w="2428892"/>
              </a:tblGrid>
              <a:tr h="1643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Город-заповедник, музей русского зодчества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501" marR="61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i="1" dirty="0">
                          <a:latin typeface="Times New Roman"/>
                          <a:ea typeface="Times New Roman"/>
                          <a:cs typeface="Times New Roman"/>
                        </a:rPr>
                        <a:t>Воронеж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501" marR="61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643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Город оружейников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501" marR="61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i="1" dirty="0">
                          <a:latin typeface="Times New Roman"/>
                          <a:ea typeface="Times New Roman"/>
                          <a:cs typeface="Times New Roman"/>
                        </a:rPr>
                        <a:t>Суздаль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501" marR="61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643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  <a:cs typeface="Times New Roman"/>
                        </a:rPr>
                        <a:t>Город, ставший центром кораблестроения</a:t>
                      </a:r>
                      <a:endParaRPr lang="ru-RU" sz="2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501" marR="61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i="1" dirty="0">
                          <a:latin typeface="Times New Roman"/>
                          <a:ea typeface="Times New Roman"/>
                          <a:cs typeface="Times New Roman"/>
                        </a:rPr>
                        <a:t>Тула 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501" marR="61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 flipH="1" flipV="1">
            <a:off x="4964909" y="2607463"/>
            <a:ext cx="2357454" cy="8572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929190" y="1285860"/>
            <a:ext cx="1857388" cy="17145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072066" y="2714620"/>
            <a:ext cx="2286016" cy="19288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6175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Елена\Desktop\physical_map_of_russia_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6496" y="116632"/>
            <a:ext cx="9127504" cy="655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00034" y="3429000"/>
            <a:ext cx="144016" cy="14401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68016" y="4549676"/>
            <a:ext cx="887598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85800" indent="-685800">
              <a:buFontTx/>
              <a:buChar char="-"/>
            </a:pPr>
            <a:r>
              <a:rPr lang="ru-RU" sz="4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Какой город </a:t>
            </a:r>
            <a:r>
              <a:rPr lang="ru-RU" sz="4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особенно запомнился и чем</a:t>
            </a:r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</a:p>
          <a:p>
            <a:r>
              <a:rPr lang="ru-RU" sz="4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4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Мне </a:t>
            </a:r>
            <a:r>
              <a:rPr lang="ru-RU" sz="4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запомнился….</a:t>
            </a:r>
            <a:endParaRPr lang="ru-RU" sz="4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Picture 7" descr="C:\Users\Елена\Desktop\d1ad1dddc78c1cfc9ea293ed443b337e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188196">
            <a:off x="1067607" y="2267367"/>
            <a:ext cx="1176327" cy="94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364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2948E-6 L -0.10225 0.0943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137</Words>
  <Application>Microsoft Office PowerPoint</Application>
  <PresentationFormat>Экран (4:3)</PresentationFormat>
  <Paragraphs>22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Пользователь Windows</cp:lastModifiedBy>
  <cp:revision>39</cp:revision>
  <dcterms:created xsi:type="dcterms:W3CDTF">2014-04-27T10:25:01Z</dcterms:created>
  <dcterms:modified xsi:type="dcterms:W3CDTF">2015-04-28T20:05:04Z</dcterms:modified>
</cp:coreProperties>
</file>