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-485" y="-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97A3-24E8-404A-91F7-085815801D3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508B0-D3CB-43FE-A7E3-F40651849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178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97A3-24E8-404A-91F7-085815801D3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508B0-D3CB-43FE-A7E3-F40651849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541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97A3-24E8-404A-91F7-085815801D3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508B0-D3CB-43FE-A7E3-F40651849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655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97A3-24E8-404A-91F7-085815801D3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508B0-D3CB-43FE-A7E3-F40651849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325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97A3-24E8-404A-91F7-085815801D3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508B0-D3CB-43FE-A7E3-F40651849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569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97A3-24E8-404A-91F7-085815801D3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508B0-D3CB-43FE-A7E3-F40651849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54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97A3-24E8-404A-91F7-085815801D3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508B0-D3CB-43FE-A7E3-F40651849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097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97A3-24E8-404A-91F7-085815801D3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508B0-D3CB-43FE-A7E3-F40651849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026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97A3-24E8-404A-91F7-085815801D3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508B0-D3CB-43FE-A7E3-F40651849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493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97A3-24E8-404A-91F7-085815801D3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508B0-D3CB-43FE-A7E3-F40651849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389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97A3-24E8-404A-91F7-085815801D3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508B0-D3CB-43FE-A7E3-F40651849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181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F97A3-24E8-404A-91F7-085815801D3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0508B0-D3CB-43FE-A7E3-F40651849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314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jp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86741" y="1920549"/>
            <a:ext cx="7523021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Путешествие </a:t>
            </a:r>
          </a:p>
          <a:p>
            <a:pPr algn="ctr"/>
            <a:r>
              <a:rPr lang="ru-RU" sz="8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 сказочный лес</a:t>
            </a:r>
            <a:endParaRPr lang="ru-RU" sz="8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68869" y="576111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Подготовила воспитатель Ларионова Е.Г.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36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1"/>
          </a:xfrm>
          <a:prstGeom prst="rect">
            <a:avLst/>
          </a:prstGeom>
        </p:spPr>
      </p:pic>
      <p:pic>
        <p:nvPicPr>
          <p:cNvPr id="2" name="es_the-storytell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85095" y="5905901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031" y="721895"/>
            <a:ext cx="1818497" cy="24239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45380" y="3946070"/>
            <a:ext cx="1392456" cy="16500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295" y="3715351"/>
            <a:ext cx="1150736" cy="16307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232" y="3585010"/>
            <a:ext cx="1295969" cy="17270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21" y="4547536"/>
            <a:ext cx="1640314" cy="231046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668" y="5287318"/>
            <a:ext cx="1627023" cy="132576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836" y="719273"/>
            <a:ext cx="1357638" cy="156470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160" y="3766619"/>
            <a:ext cx="2106038" cy="157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26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0"/>
                            </p:stCondLst>
                            <p:childTnLst>
                              <p:par>
                                <p:cTn id="33" presetID="6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077" y="1018894"/>
            <a:ext cx="6676194" cy="6250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14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267" y="202378"/>
            <a:ext cx="6032183" cy="6387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58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147" y="108711"/>
            <a:ext cx="8276273" cy="664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18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87071" y="5411596"/>
            <a:ext cx="66816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Спасибо за внимание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355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12</Words>
  <Application>Microsoft Office PowerPoint</Application>
  <PresentationFormat>Произвольный</PresentationFormat>
  <Paragraphs>4</Paragraphs>
  <Slides>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Ларионовы2</dc:creator>
  <cp:lastModifiedBy>Екатерина Ларионова</cp:lastModifiedBy>
  <cp:revision>7</cp:revision>
  <dcterms:created xsi:type="dcterms:W3CDTF">2023-03-26T15:25:53Z</dcterms:created>
  <dcterms:modified xsi:type="dcterms:W3CDTF">2024-01-23T09:03:48Z</dcterms:modified>
</cp:coreProperties>
</file>