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2" r:id="rId5"/>
    <p:sldId id="261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559E042-7313-4090-9BC4-9A1081B4E46F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53AC8CE-8F00-438A-BFC9-44FE500890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44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07157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Животные севера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5643578"/>
            <a:ext cx="7772400" cy="985390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Воспитатель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МАДОУ ЦРР детский сад №4 станицы Павловской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Карпенко Е.В.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Песец </a:t>
            </a:r>
            <a:endParaRPr lang="ru-RU" dirty="0"/>
          </a:p>
        </p:txBody>
      </p:sp>
      <p:pic>
        <p:nvPicPr>
          <p:cNvPr id="7" name="Содержимое 6" descr="песец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89517" y="3429000"/>
            <a:ext cx="3596217" cy="2697163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Щенок </a:t>
            </a:r>
            <a:endParaRPr lang="ru-RU" dirty="0"/>
          </a:p>
        </p:txBody>
      </p:sp>
      <p:pic>
        <p:nvPicPr>
          <p:cNvPr id="10" name="Содержимое 9" descr="песец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51094" y="3429000"/>
            <a:ext cx="3810561" cy="2697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Олень </a:t>
            </a:r>
            <a:endParaRPr lang="ru-RU" dirty="0"/>
          </a:p>
        </p:txBody>
      </p:sp>
      <p:pic>
        <p:nvPicPr>
          <p:cNvPr id="7" name="Содержимое 6" descr="олен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8723" y="3429000"/>
            <a:ext cx="3017804" cy="2697163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Оленёнок </a:t>
            </a:r>
            <a:endParaRPr lang="ru-RU" dirty="0"/>
          </a:p>
        </p:txBody>
      </p:sp>
      <p:pic>
        <p:nvPicPr>
          <p:cNvPr id="8" name="Содержимое 7" descr="олененок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1571612"/>
            <a:ext cx="4041775" cy="36433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Много и один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морж</a:t>
            </a:r>
            <a:endParaRPr lang="ru-RU" dirty="0"/>
          </a:p>
        </p:txBody>
      </p:sp>
      <p:pic>
        <p:nvPicPr>
          <p:cNvPr id="7" name="Содержимое 6" descr="морж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863" y="3461967"/>
            <a:ext cx="3819525" cy="2631228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Много моржей</a:t>
            </a:r>
            <a:endParaRPr lang="ru-RU" dirty="0"/>
          </a:p>
        </p:txBody>
      </p:sp>
      <p:pic>
        <p:nvPicPr>
          <p:cNvPr id="8" name="Содержимое 7" descr="моржи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000240"/>
            <a:ext cx="4041775" cy="2755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тюлень</a:t>
            </a:r>
            <a:endParaRPr lang="ru-RU" dirty="0"/>
          </a:p>
        </p:txBody>
      </p:sp>
      <p:pic>
        <p:nvPicPr>
          <p:cNvPr id="7" name="Содержимое 6" descr="тюлен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000241"/>
            <a:ext cx="4040188" cy="2679268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Много тюленей</a:t>
            </a:r>
            <a:endParaRPr lang="ru-RU" dirty="0"/>
          </a:p>
        </p:txBody>
      </p:sp>
      <p:pic>
        <p:nvPicPr>
          <p:cNvPr id="9" name="Содержимое 8" descr="тюлени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3438" y="1928802"/>
            <a:ext cx="4041775" cy="27860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олень</a:t>
            </a:r>
            <a:endParaRPr lang="ru-RU" dirty="0"/>
          </a:p>
        </p:txBody>
      </p:sp>
      <p:pic>
        <p:nvPicPr>
          <p:cNvPr id="7" name="Содержимое 6" descr="олен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8723" y="3429000"/>
            <a:ext cx="3017804" cy="2697163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Много оленей</a:t>
            </a:r>
            <a:endParaRPr lang="ru-RU" dirty="0"/>
          </a:p>
        </p:txBody>
      </p:sp>
      <p:pic>
        <p:nvPicPr>
          <p:cNvPr id="10" name="Содержимое 9" descr="олень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86314" y="1610496"/>
            <a:ext cx="3571900" cy="357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песец</a:t>
            </a:r>
            <a:endParaRPr lang="ru-RU" dirty="0"/>
          </a:p>
        </p:txBody>
      </p:sp>
      <p:pic>
        <p:nvPicPr>
          <p:cNvPr id="7" name="Содержимое 6" descr="1 песец.jpe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863" y="3643476"/>
            <a:ext cx="3819525" cy="2268210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Много песцов</a:t>
            </a:r>
            <a:endParaRPr lang="ru-RU" dirty="0"/>
          </a:p>
        </p:txBody>
      </p:sp>
      <p:pic>
        <p:nvPicPr>
          <p:cNvPr id="8" name="Содержимое 7" descr="песцы.jpe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70648" y="3429000"/>
            <a:ext cx="3371453" cy="2697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Один медведь </a:t>
            </a:r>
            <a:endParaRPr lang="ru-RU" dirty="0"/>
          </a:p>
        </p:txBody>
      </p:sp>
      <p:pic>
        <p:nvPicPr>
          <p:cNvPr id="7" name="Содержимое 6" descr="1 медвед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863" y="3555240"/>
            <a:ext cx="3819525" cy="2444683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Много медведей</a:t>
            </a:r>
            <a:endParaRPr lang="ru-RU" dirty="0"/>
          </a:p>
        </p:txBody>
      </p:sp>
      <p:pic>
        <p:nvPicPr>
          <p:cNvPr id="8" name="Содержимое 7" descr="медведи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3694483"/>
            <a:ext cx="3822700" cy="21661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7"/>
            <a:ext cx="7772400" cy="1000131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Спасибо за внимание!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315" y="0"/>
            <a:ext cx="9478974" cy="6957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Белый медведь</a:t>
            </a:r>
            <a:endParaRPr lang="ru-RU" dirty="0"/>
          </a:p>
        </p:txBody>
      </p:sp>
      <p:pic>
        <p:nvPicPr>
          <p:cNvPr id="4" name="Рисунок 3" descr="медвед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1412776"/>
            <a:ext cx="5000660" cy="3305123"/>
          </a:xfrm>
          <a:prstGeom prst="rect">
            <a:avLst/>
          </a:prstGeom>
        </p:spPr>
      </p:pic>
      <p:pic>
        <p:nvPicPr>
          <p:cNvPr id="6" name="Рисунок 5" descr="рыб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1" y="4915180"/>
            <a:ext cx="3000396" cy="1682575"/>
          </a:xfrm>
          <a:prstGeom prst="rect">
            <a:avLst/>
          </a:prstGeom>
        </p:spPr>
      </p:pic>
      <p:pic>
        <p:nvPicPr>
          <p:cNvPr id="7" name="Рисунок 6" descr="тюлен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4894765"/>
            <a:ext cx="3429024" cy="1652789"/>
          </a:xfrm>
          <a:prstGeom prst="rect">
            <a:avLst/>
          </a:prstGeom>
        </p:spPr>
      </p:pic>
      <p:pic>
        <p:nvPicPr>
          <p:cNvPr id="8" name="Picture 2" descr="C:\Users\ааа\Desktop\куропат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5072074"/>
            <a:ext cx="1917799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юлен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1460" y="1071546"/>
            <a:ext cx="6339016" cy="396641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Тюлень </a:t>
            </a:r>
            <a:endParaRPr lang="ru-RU" dirty="0"/>
          </a:p>
        </p:txBody>
      </p:sp>
      <p:pic>
        <p:nvPicPr>
          <p:cNvPr id="5" name="Рисунок 4" descr="рыб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5072074"/>
            <a:ext cx="3000396" cy="16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орж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1142984"/>
            <a:ext cx="5297908" cy="36496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Морж </a:t>
            </a:r>
            <a:endParaRPr lang="ru-RU" dirty="0"/>
          </a:p>
        </p:txBody>
      </p:sp>
      <p:pic>
        <p:nvPicPr>
          <p:cNvPr id="5" name="Рисунок 4" descr="рыб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4929198"/>
            <a:ext cx="3000396" cy="1682575"/>
          </a:xfrm>
          <a:prstGeom prst="rect">
            <a:avLst/>
          </a:prstGeom>
        </p:spPr>
      </p:pic>
      <p:pic>
        <p:nvPicPr>
          <p:cNvPr id="6" name="Рисунок 5" descr="лангус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4929198"/>
            <a:ext cx="2643206" cy="1759089"/>
          </a:xfrm>
          <a:prstGeom prst="rect">
            <a:avLst/>
          </a:prstGeom>
        </p:spPr>
      </p:pic>
      <p:pic>
        <p:nvPicPr>
          <p:cNvPr id="7" name="Рисунок 6" descr="креветк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074" y="5106596"/>
            <a:ext cx="2286015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се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69" y="928670"/>
            <a:ext cx="5618031" cy="421484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Песец </a:t>
            </a:r>
            <a:endParaRPr lang="ru-RU" dirty="0"/>
          </a:p>
        </p:txBody>
      </p:sp>
      <p:pic>
        <p:nvPicPr>
          <p:cNvPr id="5" name="Рисунок 4" descr="моро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5429264"/>
            <a:ext cx="1928826" cy="1285884"/>
          </a:xfrm>
          <a:prstGeom prst="rect">
            <a:avLst/>
          </a:prstGeom>
        </p:spPr>
      </p:pic>
      <p:pic>
        <p:nvPicPr>
          <p:cNvPr id="8" name="Рисунок 7" descr="рыб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5357826"/>
            <a:ext cx="1672437" cy="1285860"/>
          </a:xfrm>
          <a:prstGeom prst="rect">
            <a:avLst/>
          </a:prstGeom>
        </p:spPr>
      </p:pic>
      <p:pic>
        <p:nvPicPr>
          <p:cNvPr id="10" name="Рисунок 9" descr="лемминг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2330" y="5357826"/>
            <a:ext cx="1604886" cy="1266401"/>
          </a:xfrm>
          <a:prstGeom prst="rect">
            <a:avLst/>
          </a:prstGeom>
        </p:spPr>
      </p:pic>
      <p:pic>
        <p:nvPicPr>
          <p:cNvPr id="1026" name="Picture 2" descr="C:\Users\ааа\Desktop\куропат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5429264"/>
            <a:ext cx="1714512" cy="1277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лен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2" y="1074027"/>
            <a:ext cx="4714908" cy="364085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Северный олень </a:t>
            </a:r>
            <a:endParaRPr lang="ru-RU" dirty="0"/>
          </a:p>
        </p:txBody>
      </p:sp>
      <p:pic>
        <p:nvPicPr>
          <p:cNvPr id="5" name="Рисунок 4" descr="мо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4714884"/>
            <a:ext cx="3071834" cy="2046610"/>
          </a:xfrm>
          <a:prstGeom prst="rect">
            <a:avLst/>
          </a:prstGeom>
        </p:spPr>
      </p:pic>
      <p:pic>
        <p:nvPicPr>
          <p:cNvPr id="6" name="Рисунок 5" descr="мох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4822017"/>
            <a:ext cx="2857520" cy="198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Детёныши животных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Медведь </a:t>
            </a:r>
            <a:endParaRPr lang="ru-RU" dirty="0"/>
          </a:p>
        </p:txBody>
      </p:sp>
      <p:pic>
        <p:nvPicPr>
          <p:cNvPr id="10" name="Содержимое 9" descr="меведь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596" y="1357298"/>
            <a:ext cx="4040188" cy="3857652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Медвежонок </a:t>
            </a:r>
            <a:endParaRPr lang="ru-RU" dirty="0"/>
          </a:p>
        </p:txBody>
      </p:sp>
      <p:pic>
        <p:nvPicPr>
          <p:cNvPr id="8" name="Содержимое 7" descr="много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6" y="1357299"/>
            <a:ext cx="4016686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Тюлень </a:t>
            </a:r>
            <a:endParaRPr lang="ru-RU" dirty="0"/>
          </a:p>
        </p:txBody>
      </p:sp>
      <p:pic>
        <p:nvPicPr>
          <p:cNvPr id="7" name="Содержимое 3" descr="тюлен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863" y="3582616"/>
            <a:ext cx="3819525" cy="2389931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Тюленёнок (белёк)</a:t>
            </a:r>
            <a:endParaRPr lang="ru-RU" dirty="0"/>
          </a:p>
        </p:txBody>
      </p:sp>
      <p:pic>
        <p:nvPicPr>
          <p:cNvPr id="8" name="Содержимое 7" descr="белек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58266" y="3429000"/>
            <a:ext cx="3596217" cy="2697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Морж </a:t>
            </a:r>
            <a:endParaRPr lang="ru-RU" dirty="0"/>
          </a:p>
        </p:txBody>
      </p:sp>
      <p:pic>
        <p:nvPicPr>
          <p:cNvPr id="10" name="Содержимое 9" descr="морж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4040188" cy="3571900"/>
          </a:xfrm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Моржонок</a:t>
            </a:r>
            <a:endParaRPr lang="ru-RU" dirty="0"/>
          </a:p>
        </p:txBody>
      </p:sp>
      <p:pic>
        <p:nvPicPr>
          <p:cNvPr id="8" name="Содержимое 7" descr="морж дети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3637939"/>
            <a:ext cx="3822700" cy="22792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211</TotalTime>
  <Words>63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Животные севера</vt:lpstr>
      <vt:lpstr>Белый медведь</vt:lpstr>
      <vt:lpstr>Тюлень </vt:lpstr>
      <vt:lpstr>Морж </vt:lpstr>
      <vt:lpstr>Песец </vt:lpstr>
      <vt:lpstr>Северный олень </vt:lpstr>
      <vt:lpstr>Детёныши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Много и один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севера</dc:title>
  <dc:creator>Владислав Шадрин</dc:creator>
  <cp:lastModifiedBy>Admin</cp:lastModifiedBy>
  <cp:revision>24</cp:revision>
  <dcterms:created xsi:type="dcterms:W3CDTF">2017-01-22T12:44:20Z</dcterms:created>
  <dcterms:modified xsi:type="dcterms:W3CDTF">2022-03-30T09:27:28Z</dcterms:modified>
</cp:coreProperties>
</file>