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73" r:id="rId3"/>
    <p:sldId id="280" r:id="rId4"/>
    <p:sldId id="282" r:id="rId5"/>
    <p:sldId id="278" r:id="rId6"/>
    <p:sldId id="281" r:id="rId7"/>
    <p:sldId id="285" r:id="rId8"/>
    <p:sldId id="260" r:id="rId9"/>
    <p:sldId id="286" r:id="rId10"/>
    <p:sldId id="287" r:id="rId11"/>
    <p:sldId id="288" r:id="rId12"/>
    <p:sldId id="289" r:id="rId13"/>
    <p:sldId id="26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5" autoAdjust="0"/>
    <p:restoredTop sz="93148" autoAdjust="0"/>
  </p:normalViewPr>
  <p:slideViewPr>
    <p:cSldViewPr>
      <p:cViewPr>
        <p:scale>
          <a:sx n="80" d="100"/>
          <a:sy n="80" d="100"/>
        </p:scale>
        <p:origin x="-36" y="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54123F-B6CA-4F24-B4A8-031115B66DF0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5ACD5C-DF44-4332-94E8-DB7650913B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998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&#1050;&#1072;&#1082;%20&#1087;&#1086;&#1103;&#1074;&#1080;&#1083;&#1089;&#1103;%20&#1087;&#1088;&#1072;&#1079;&#1076;&#1085;&#1080;&#1082;%2023%20&#1092;&#1077;&#1074;&#1088;&#1072;&#1083;&#1103;.%20&#1048;&#1089;&#1090;&#1086;&#1088;&#1080;&#1103;%20&#1080;%20&#1090;&#1088;&#1072;&#1076;&#1080;&#1094;&#1080;&#1080;.mp4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&#1070;&#1085;&#1086;&#1089;&#1090;&#1100;%20&#1074;%20&#1089;&#1072;&#1087;&#1086;&#1075;&#1072;&#1093;.%209.mp4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&#1052;&#1091;&#1079;&#1099;&#1082;&#1072;&#1083;&#1100;&#1085;&#1072;&#1103;%20&#1086;&#1090;&#1082;&#1088;&#1099;&#1090;&#1082;&#1072;%20&#1089;%20&#1076;&#1085;&#1077;&#1084;%20&#1088;&#1086;&#1078;&#1076;&#1077;&#1085;&#1080;&#1103;!%20&#1060;&#1077;&#1081;&#1077;&#1088;&#1074;&#1077;&#1088;&#1082;.mp4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&#1059;%20&#1090;&#1077;&#1073;&#1103;%20&#1089;&#1077;&#1075;&#1086;&#1076;&#1085;&#1103;%20&#1076;&#1085;&#1102;&#1096;&#1082;&#1072;%20&#1080;%20&#1103;%20%20&#1087;&#1086;&#1079;&#1076;&#1088;&#1072;&#1074;&#1080;&#1090;&#1100;%20&#1087;&#1088;&#1080;&#1096;&#1105;&#1083;%20%20!%20&#1057;&#1084;&#1077;&#1096;&#1085;&#1086;&#1077;%20%20%20&#1087;&#1086;&#1079;&#1076;&#1088;&#1072;&#1074;&#1083;&#1077;&#1085;&#1080;&#1077;%20&#1086;&#1090;%20&#1074;&#1086;&#1083;&#1082;&#1072;#&#1052;&#1080;&#1088;&#1087;&#1086;&#1079;&#1076;&#1088;&#1072;&#1074;&#1083;&#1077;&#1085;&#1080;&#1081;.mp4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&#1054;.&#1043;&#1072;&#1079;&#1084;&#1072;&#1085;&#1086;&#1074;.%20&#1055;&#1077;&#1089;&#1085;&#1103;%20&#1087;&#1088;&#1086;%20&#1072;&#1088;&#1084;&#1080;&#1102;%20&#1080;&#1079;%20&#1082;&#1092;.&#1057;&#1086;&#1083;&#1076;&#1072;&#1090;&#1099;..mp4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&#1041;&#1091;&#1076;&#1100;%20&#1076;&#1086;&#1089;&#1090;&#1086;&#1080;&#1085;%20&#1089;&#1074;&#1086;&#1080;&#1093;%20&#1087;&#1088;&#1077;&#1076;&#1082;&#1086;&#1074;.mp4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&#1082;%20&#1044;&#1085;&#1102;%20&#1047;&#1072;&#1097;&#1080;&#1090;&#1085;&#1080;&#1082;&#1072;%20&#1054;&#1090;&#1077;&#1095;&#1077;&#1089;&#1090;&#1074;&#1072;.mp4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&#1047;&#1072;&#1097;&#1080;&#1090;&#1085;&#1080;&#1082;&#1080;%20&#1054;&#1090;&#1077;&#1095;&#1077;&#1089;&#1090;&#1074;&#1072;..mp4" TargetMode="Externa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&#1055;&#1086;&#1079;&#1076;&#1088;&#1072;&#1074;&#1083;&#1077;&#1085;&#1080;&#1077;%2023%20&#1092;&#1077;&#1074;&#1088;&#1072;&#1083;&#1103;..mp4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&#1051;.&#1040;&#1075;&#1091;&#1090;&#1080;&#1085;.%20&#1043;&#1088;&#1072;&#1085;&#1080;&#1094;&#1072;..mp4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8641"/>
            <a:ext cx="7056784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326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ПРИГЛАШАЕМ К ПРАЗДНИЧНОМУ СТОЛУ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C:\Users\Катерина\Desktop\23февраля\для презентаций\tosty-na-23.jpg">
            <a:hlinkClick r:id="rId2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556792"/>
            <a:ext cx="6480720" cy="4135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702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ДНЁМ РОЖДЕНИЯ !!!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hlinkClick r:id="rId2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96752"/>
            <a:ext cx="603461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106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атерина\Desktop\23февраля\для презентаций\s-dnem-rozhdeniya-malchik-52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37" y="116632"/>
            <a:ext cx="9525000" cy="704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72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>
            <a:hlinkClick r:id="rId2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24744"/>
            <a:ext cx="648109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836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94" y="147464"/>
            <a:ext cx="8712968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666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ПРАЗДНИКА</a:t>
            </a:r>
            <a:endParaRPr lang="ru-RU" sz="4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Катерина\Desktop\23февраля\для презентаций\7b05b7573954c2b1153f0b79d03c868c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340768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537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ПРАЗДНИКА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1918 года молодые отряда Красной армии, впервые вступившие в войну, разбили немецких захватчиков под Псковом и Нарвой. Именно поэтому день 23 февраля 1918 года был объявлен днём рождения Красной армии.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Катерина\Desktop\23февраля\для презентаций\2c245fec85c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621" y="1600200"/>
            <a:ext cx="338975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2044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ИСТОРИЧЕСКИЕ ИЗМЕНЕНИЯ В НАЗВАНИИ ПРАЗДНИКА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 1922 год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–установлен праздник.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1919-1946 гг.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День Рабоче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Крестьянской Красной армии.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1947-1992 гг.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День Советской армии и Военно-Морского флота.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1993-1994 гг.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День Российской армии.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1995-2005 гг.-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победы Красной Армии над кайзеровскими войсками Германии в 1918г.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2006-2021 гг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.- День защитника Отечества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56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Катерина\Desktop\23февраля\для презентаций\img1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0648"/>
            <a:ext cx="8208912" cy="549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31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Катерина\Desktop\23февраля\для презентаций\10.jpg">
            <a:hlinkClick r:id="rId2" action="ppaction://hlinkfile"/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5" r="2515"/>
          <a:stretch>
            <a:fillRect/>
          </a:stretch>
        </p:blipFill>
        <p:spPr bwMode="auto">
          <a:xfrm>
            <a:off x="1043608" y="116632"/>
            <a:ext cx="7272808" cy="5400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726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1122" y="94531"/>
            <a:ext cx="5715000" cy="563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33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Катерина\Desktop\23февраля\для презентаций\rwlhg5c70ygyx4dyw7rbypo1sdkgrumn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2656"/>
            <a:ext cx="8255000" cy="521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899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</TotalTime>
  <Words>112</Words>
  <Application>Microsoft Office PowerPoint</Application>
  <PresentationFormat>Экран (4:3)</PresentationFormat>
  <Paragraphs>13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ИСТОРИЯ ПРАЗДНИКА</vt:lpstr>
      <vt:lpstr>ИСТОРИЯ ПРАЗДНИКА</vt:lpstr>
      <vt:lpstr>ИСТОРИЧЕСКИЕ ИЗМЕНЕНИЯ В НАЗВАНИИ ПРАЗДНИКА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ПРИГЛАШАЕМ К ПРАЗДНИЧНОМУ СТОЛУ</vt:lpstr>
      <vt:lpstr>С ДНЁМ РОЖДЕНИЯ !!!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Катерина</cp:lastModifiedBy>
  <cp:revision>75</cp:revision>
  <dcterms:created xsi:type="dcterms:W3CDTF">2013-01-28T18:58:54Z</dcterms:created>
  <dcterms:modified xsi:type="dcterms:W3CDTF">2021-02-15T18:32:37Z</dcterms:modified>
</cp:coreProperties>
</file>