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58" r:id="rId3"/>
    <p:sldId id="263" r:id="rId4"/>
    <p:sldId id="257" r:id="rId5"/>
    <p:sldId id="259" r:id="rId6"/>
    <p:sldId id="264" r:id="rId7"/>
    <p:sldId id="261" r:id="rId8"/>
    <p:sldId id="262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644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19" autoAdjust="0"/>
    <p:restoredTop sz="94660"/>
  </p:normalViewPr>
  <p:slideViewPr>
    <p:cSldViewPr>
      <p:cViewPr>
        <p:scale>
          <a:sx n="70" d="100"/>
          <a:sy n="70" d="100"/>
        </p:scale>
        <p:origin x="-1314" y="-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фоны и шаблоны\f257577f7a5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63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21.04.2022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21.04.2022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21.04.2022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21.04.2022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21.04.2022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21.04.2022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21.04.2022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5B106E36-FD25-4E2D-B0AA-010F637433A0}" type="datetimeFigureOut">
              <a:rPr lang="ru-RU" smtClean="0"/>
              <a:pPr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31" name="Picture 2" descr="D:\клипарты\осень\8e8df644cf1f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 rot="-2879921">
            <a:off x="7803357" y="5249069"/>
            <a:ext cx="124936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4" descr="D:\клипарты\рамки\1da7fa4767f7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Рисунок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2751"/>
          <a:stretch>
            <a:fillRect/>
          </a:stretch>
        </p:blipFill>
        <p:spPr>
          <a:xfrm>
            <a:off x="0" y="1"/>
            <a:ext cx="9144000" cy="6857999"/>
          </a:xfrm>
        </p:spPr>
      </p:pic>
      <p:sp>
        <p:nvSpPr>
          <p:cNvPr id="5" name="TextBox 4"/>
          <p:cNvSpPr txBox="1"/>
          <p:nvPr/>
        </p:nvSpPr>
        <p:spPr>
          <a:xfrm>
            <a:off x="467544" y="1700808"/>
            <a:ext cx="817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Муниципальное дошкольное образовательное бюджетное учреждение детский сад комбинированного вида №21 г. Лабинска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2348880"/>
            <a:ext cx="823712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spc="0" dirty="0" smtClean="0">
                <a:ln w="90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</a:t>
            </a:r>
            <a:r>
              <a:rPr lang="ru-RU" sz="4400" b="1" cap="all" spc="0" dirty="0" err="1" smtClean="0">
                <a:ln w="90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Эколята</a:t>
            </a:r>
            <a:r>
              <a:rPr lang="ru-RU" sz="4400" b="1" cap="all" spc="0" dirty="0" smtClean="0">
                <a:ln w="90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за чистоту Кубани»</a:t>
            </a:r>
            <a:endParaRPr lang="ru-RU" sz="4400" b="1" cap="all" spc="0" dirty="0">
              <a:ln w="9000" cmpd="sng">
                <a:solidFill>
                  <a:schemeClr val="accent3">
                    <a:lumMod val="5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0146"/>
          <a:stretch>
            <a:fillRect/>
          </a:stretch>
        </p:blipFill>
        <p:spPr bwMode="auto">
          <a:xfrm flipH="1">
            <a:off x="6516216" y="2852936"/>
            <a:ext cx="2877839" cy="328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128"/>
          <a:stretch>
            <a:fillRect/>
          </a:stretch>
        </p:blipFill>
        <p:spPr bwMode="auto">
          <a:xfrm flipH="1">
            <a:off x="-1" y="3140968"/>
            <a:ext cx="4516695" cy="3217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18" descr="https://kazancevazanna-crrds10nezabudka.edumsko.ru/uploads/41600/41593/section/987685/orig-1.gif?1556441892668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284984"/>
            <a:ext cx="1256056" cy="13213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203848" y="6309320"/>
            <a:ext cx="23762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Лабинск 2022</a:t>
            </a:r>
            <a:endParaRPr lang="ru-RU" sz="16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80112" y="5517232"/>
            <a:ext cx="33123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Красицкая</a:t>
            </a: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Елена Юрьевна 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воспитатель</a:t>
            </a:r>
          </a:p>
          <a:p>
            <a:pPr algn="r"/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Снегирева Наталья Николаевна 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педагог-психолог</a:t>
            </a:r>
            <a:endParaRPr lang="ru-RU" sz="16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лена\Desktop\Camera\IMG_20190711_0915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374" r="7394" b="3776"/>
          <a:stretch>
            <a:fillRect/>
          </a:stretch>
        </p:blipFill>
        <p:spPr bwMode="auto">
          <a:xfrm>
            <a:off x="5868144" y="2276872"/>
            <a:ext cx="3096344" cy="2071012"/>
          </a:xfrm>
          <a:prstGeom prst="rect">
            <a:avLst/>
          </a:prstGeom>
          <a:ln w="28575">
            <a:solidFill>
              <a:srgbClr val="186445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403648" y="1340768"/>
            <a:ext cx="4174220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</a:t>
            </a:r>
            <a:r>
              <a:rPr lang="ru-RU" sz="2800" b="1" cap="all" spc="0" dirty="0" err="1" smtClean="0">
                <a:ln w="90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Эколята</a:t>
            </a:r>
            <a:r>
              <a:rPr lang="ru-RU" sz="2800" b="1" cap="all" spc="0" dirty="0" smtClean="0">
                <a:ln w="90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–дошколята </a:t>
            </a:r>
          </a:p>
          <a:p>
            <a:pPr algn="ctr"/>
            <a:r>
              <a:rPr lang="ru-RU" sz="2800" b="1" cap="all" spc="0" dirty="0" smtClean="0">
                <a:ln w="90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 ДОУ №21»</a:t>
            </a:r>
            <a:endParaRPr lang="ru-RU" sz="2800" b="1" cap="all" spc="0" dirty="0">
              <a:ln w="9000" cmpd="sng">
                <a:solidFill>
                  <a:schemeClr val="accent3">
                    <a:lumMod val="5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Рисунок 3" descr="IMG-20220413-WA0002.jpg"/>
          <p:cNvPicPr>
            <a:picLocks noChangeAspect="1"/>
          </p:cNvPicPr>
          <p:nvPr/>
        </p:nvPicPr>
        <p:blipFill>
          <a:blip r:embed="rId3" cstate="print"/>
          <a:srcRect l="3817" r="10304"/>
          <a:stretch>
            <a:fillRect/>
          </a:stretch>
        </p:blipFill>
        <p:spPr>
          <a:xfrm>
            <a:off x="179511" y="3140968"/>
            <a:ext cx="5422569" cy="3554794"/>
          </a:xfrm>
          <a:prstGeom prst="rect">
            <a:avLst/>
          </a:prstGeom>
          <a:ln w="28575">
            <a:solidFill>
              <a:srgbClr val="186445"/>
            </a:solidFill>
          </a:ln>
        </p:spPr>
      </p:pic>
      <p:pic>
        <p:nvPicPr>
          <p:cNvPr id="6" name="Рисунок 5" descr="IMG-20220413-WA0003.jpg"/>
          <p:cNvPicPr>
            <a:picLocks noChangeAspect="1"/>
          </p:cNvPicPr>
          <p:nvPr/>
        </p:nvPicPr>
        <p:blipFill>
          <a:blip r:embed="rId4" cstate="print"/>
          <a:srcRect l="25358" r="5477" b="11986"/>
          <a:stretch>
            <a:fillRect/>
          </a:stretch>
        </p:blipFill>
        <p:spPr>
          <a:xfrm>
            <a:off x="5853144" y="4437112"/>
            <a:ext cx="3115885" cy="2232248"/>
          </a:xfrm>
          <a:prstGeom prst="rect">
            <a:avLst/>
          </a:prstGeom>
          <a:ln w="28575">
            <a:solidFill>
              <a:srgbClr val="186445"/>
            </a:solidFill>
          </a:ln>
        </p:spPr>
      </p:pic>
      <p:pic>
        <p:nvPicPr>
          <p:cNvPr id="8" name="Рисунок 7" descr="IMG-20220413-WA0004.jpg"/>
          <p:cNvPicPr>
            <a:picLocks noChangeAspect="1"/>
          </p:cNvPicPr>
          <p:nvPr/>
        </p:nvPicPr>
        <p:blipFill>
          <a:blip r:embed="rId5" cstate="print"/>
          <a:srcRect l="14563" t="6638" r="4326"/>
          <a:stretch>
            <a:fillRect/>
          </a:stretch>
        </p:blipFill>
        <p:spPr>
          <a:xfrm>
            <a:off x="5868144" y="188640"/>
            <a:ext cx="3096344" cy="1944216"/>
          </a:xfrm>
          <a:prstGeom prst="rect">
            <a:avLst/>
          </a:prstGeom>
          <a:ln w="28575">
            <a:solidFill>
              <a:srgbClr val="186445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27784" y="764704"/>
            <a:ext cx="4330824" cy="1756792"/>
          </a:xfrm>
        </p:spPr>
        <p:txBody>
          <a:bodyPr/>
          <a:lstStyle/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Мы,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Эколята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– природы защитники,</a:t>
            </a:r>
          </a:p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Животных, растений большие друзья, </a:t>
            </a:r>
          </a:p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Богатства земли молодые наследники, </a:t>
            </a:r>
          </a:p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 страже природы стоим ты и я!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260648"/>
            <a:ext cx="561662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</a:t>
            </a:r>
            <a:r>
              <a:rPr lang="ru-RU" sz="2400" b="1" cap="all" spc="0" dirty="0" smtClean="0">
                <a:ln w="90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мы – </a:t>
            </a:r>
            <a:r>
              <a:rPr lang="ru-RU" sz="2400" b="1" cap="all" spc="0" dirty="0" err="1" smtClean="0">
                <a:ln w="90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эколята</a:t>
            </a:r>
            <a:r>
              <a:rPr lang="ru-RU" sz="2400" b="1" cap="all" spc="0" dirty="0" smtClean="0">
                <a:ln w="90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Кубани</a:t>
            </a:r>
            <a:r>
              <a:rPr lang="ru-RU" sz="2400" b="1" cap="all" dirty="0" smtClean="0">
                <a:ln w="90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»</a:t>
            </a:r>
            <a:endParaRPr lang="ru-RU" sz="2400" b="1" cap="all" spc="0" dirty="0">
              <a:ln w="9000" cmpd="sng">
                <a:solidFill>
                  <a:schemeClr val="accent3">
                    <a:lumMod val="5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Picture 2" descr="C:\Users\1\Desktop\АКЦИЯ МУСОР 4 гр\WhatsApp фото\IMG-20220401-WA00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9359" b="18359"/>
          <a:stretch>
            <a:fillRect/>
          </a:stretch>
        </p:blipFill>
        <p:spPr bwMode="auto">
          <a:xfrm>
            <a:off x="5868144" y="332656"/>
            <a:ext cx="3096344" cy="3394069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699792" y="1916832"/>
            <a:ext cx="2755429" cy="1872208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Содержимое 4" descr="sadi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5508104" y="4437112"/>
            <a:ext cx="3456384" cy="2232248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3275856" y="4437112"/>
            <a:ext cx="21602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Чтоб цветы в лесу цвели, всю весну и лето.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Мы не будем собирать их больших букетов.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2" descr="C:\Users\лена\Desktop\ФОТО\фотографиии 4 гр\DSC0438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44" t="2857" r="1530" b="2857"/>
          <a:stretch>
            <a:fillRect/>
          </a:stretch>
        </p:blipFill>
        <p:spPr bwMode="auto">
          <a:xfrm>
            <a:off x="179512" y="4293096"/>
            <a:ext cx="2952328" cy="2376264"/>
          </a:xfrm>
          <a:prstGeom prst="rect">
            <a:avLst/>
          </a:prstGeom>
          <a:ln w="28575">
            <a:solidFill>
              <a:schemeClr val="accent3">
                <a:lumMod val="7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179512" y="3140968"/>
            <a:ext cx="25020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Кормим птичек мы всегда!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Пусть со всех концов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 нам слетятся, как домой,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Стайки на крыльцо.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6084168" y="2132856"/>
            <a:ext cx="2808312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1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Задачи: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формирование у подрастающего поколения системы ценностных отношений к природе, её животному и растительному миру;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формирование и развитие активной жизненной позиции при участии в природоохранной и экологической деятельности;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воспитание у подрастающего поколения бережного отношения к природному наследию.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1196752"/>
            <a:ext cx="59046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Цель: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развитие в подрастающем поколении </a:t>
            </a:r>
            <a:r>
              <a:rPr lang="ru-RU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Лабинского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района чувства гражданской ответственности за бережное отношение к природе.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59632" y="188640"/>
            <a:ext cx="7128792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АКЦИЯ </a:t>
            </a:r>
          </a:p>
          <a:p>
            <a:pPr algn="ctr"/>
            <a:r>
              <a:rPr lang="ru-RU" sz="2800" b="1" cap="all" spc="0" dirty="0" smtClean="0">
                <a:ln w="90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</a:t>
            </a:r>
            <a:r>
              <a:rPr lang="ru-RU" sz="2800" b="1" cap="all" spc="0" dirty="0" err="1" smtClean="0">
                <a:ln w="90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Эколята</a:t>
            </a:r>
            <a:r>
              <a:rPr lang="ru-RU" sz="2800" b="1" cap="all" spc="0" dirty="0" smtClean="0">
                <a:ln w="90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за чистоту Кубани»</a:t>
            </a:r>
            <a:endParaRPr lang="ru-RU" sz="2800" b="1" cap="all" spc="0" dirty="0">
              <a:ln w="9000" cmpd="sng">
                <a:solidFill>
                  <a:schemeClr val="accent3">
                    <a:lumMod val="5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 descr="C:\Users\Наталья Николаевна\Desktop\1конной\АКЦИЯ МУСОР 4 гр\Camera фото\20220411_095350.jpg"/>
          <p:cNvPicPr>
            <a:picLocks noChangeAspect="1" noChangeArrowheads="1"/>
          </p:cNvPicPr>
          <p:nvPr/>
        </p:nvPicPr>
        <p:blipFill>
          <a:blip r:embed="rId2" cstate="print"/>
          <a:srcRect l="2381" r="6556"/>
          <a:stretch>
            <a:fillRect/>
          </a:stretch>
        </p:blipFill>
        <p:spPr bwMode="auto">
          <a:xfrm>
            <a:off x="117823" y="2780928"/>
            <a:ext cx="5974399" cy="3816424"/>
          </a:xfrm>
          <a:prstGeom prst="rect">
            <a:avLst/>
          </a:prstGeom>
          <a:noFill/>
          <a:ln w="28575">
            <a:solidFill>
              <a:srgbClr val="186445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131840" y="260648"/>
            <a:ext cx="5616624" cy="8925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800" b="1" cap="all" spc="0" dirty="0" smtClean="0">
                <a:ln w="90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</a:t>
            </a:r>
            <a:r>
              <a:rPr lang="ru-RU" sz="2400" b="1" cap="all" spc="0" dirty="0" err="1" smtClean="0">
                <a:ln w="90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шАг</a:t>
            </a:r>
            <a:r>
              <a:rPr lang="ru-RU" sz="2400" b="1" cap="all" spc="0" dirty="0" smtClean="0">
                <a:ln w="90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за шагом,  день за днем</a:t>
            </a:r>
          </a:p>
          <a:p>
            <a:pPr algn="r"/>
            <a:r>
              <a:rPr lang="ru-RU" sz="2400" b="1" cap="all" dirty="0" smtClean="0">
                <a:ln w="90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Мы Лабинск свой узнаем!»</a:t>
            </a:r>
            <a:endParaRPr lang="ru-RU" sz="2400" b="1" cap="all" spc="0" dirty="0">
              <a:ln w="9000" cmpd="sng">
                <a:solidFill>
                  <a:schemeClr val="accent3">
                    <a:lumMod val="5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" name="Picture 2" descr="C:\Users\1\Desktop\АКЦИЯ МУСОР 4 гр\Camera фото\20220411_0925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656" r="21992"/>
          <a:stretch>
            <a:fillRect/>
          </a:stretch>
        </p:blipFill>
        <p:spPr bwMode="auto">
          <a:xfrm>
            <a:off x="179512" y="3573016"/>
            <a:ext cx="3744416" cy="3096344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1\Desktop\20220411_09374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3744416" cy="3096344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:\АКЦИЯ МУСОР 4 гр\Camera фото\20220411_113908.jpg"/>
          <p:cNvPicPr>
            <a:picLocks noChangeAspect="1" noChangeArrowheads="1"/>
          </p:cNvPicPr>
          <p:nvPr/>
        </p:nvPicPr>
        <p:blipFill>
          <a:blip r:embed="rId4" cstate="print"/>
          <a:srcRect l="6579"/>
          <a:stretch>
            <a:fillRect/>
          </a:stretch>
        </p:blipFill>
        <p:spPr bwMode="auto">
          <a:xfrm rot="10800000">
            <a:off x="4499991" y="3619304"/>
            <a:ext cx="4454337" cy="3022672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5868144" y="3212976"/>
            <a:ext cx="30963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ИЗУЧАЕМ ИСТОРИЮ ЛАБИНСКА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67944" y="1484784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ПАМЯТНИК «ВОИНАМ ПЕРВОЙ КОННОЙ АРМИИ»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267744" y="188640"/>
            <a:ext cx="35283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400" b="1" cap="all" spc="0" dirty="0" smtClean="0">
                <a:ln w="90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«рассказать хотим вам честно </a:t>
            </a:r>
          </a:p>
          <a:p>
            <a:pPr algn="r"/>
            <a:r>
              <a:rPr lang="ru-RU" sz="2400" b="1" cap="all" spc="0" dirty="0" smtClean="0">
                <a:ln w="90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как мы край свой бережем!</a:t>
            </a:r>
            <a:r>
              <a:rPr lang="ru-RU" sz="2400" b="1" cap="all" dirty="0" smtClean="0">
                <a:ln w="90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»</a:t>
            </a:r>
            <a:endParaRPr lang="ru-RU" sz="2400" b="1" cap="all" spc="0" dirty="0">
              <a:ln w="9000" cmpd="sng">
                <a:solidFill>
                  <a:schemeClr val="accent3">
                    <a:lumMod val="5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9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364"/>
          <a:stretch>
            <a:fillRect/>
          </a:stretch>
        </p:blipFill>
        <p:spPr bwMode="auto">
          <a:xfrm>
            <a:off x="467544" y="2492896"/>
            <a:ext cx="2933005" cy="4176464"/>
          </a:xfrm>
          <a:prstGeom prst="rect">
            <a:avLst/>
          </a:prstGeom>
          <a:noFill/>
          <a:ln w="28575">
            <a:solidFill>
              <a:srgbClr val="186445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635896" y="5733256"/>
            <a:ext cx="33843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Месторасположение: прилегающая территория  памятника </a:t>
            </a:r>
          </a:p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«Воинам Первой Конной Армии»,</a:t>
            </a:r>
          </a:p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улица Фрунзе, г.Лабинск.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3" descr="C:\Users\1\Desktop\IMG-20220411-WA005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349" r="15873"/>
          <a:stretch>
            <a:fillRect/>
          </a:stretch>
        </p:blipFill>
        <p:spPr bwMode="auto">
          <a:xfrm>
            <a:off x="4716016" y="1772816"/>
            <a:ext cx="2742438" cy="3816424"/>
          </a:xfrm>
          <a:prstGeom prst="rect">
            <a:avLst/>
          </a:prstGeom>
          <a:noFill/>
          <a:ln w="28575">
            <a:solidFill>
              <a:srgbClr val="186445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260648"/>
            <a:ext cx="5256584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АКЦИЯ </a:t>
            </a:r>
          </a:p>
          <a:p>
            <a:pPr algn="ctr"/>
            <a:r>
              <a:rPr lang="ru-RU" sz="2800" b="1" cap="all" spc="0" dirty="0" smtClean="0">
                <a:ln w="90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</a:t>
            </a:r>
            <a:r>
              <a:rPr lang="ru-RU" sz="2800" b="1" cap="all" spc="0" dirty="0" err="1" smtClean="0">
                <a:ln w="90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Эколята</a:t>
            </a:r>
            <a:r>
              <a:rPr lang="ru-RU" sz="2800" b="1" cap="all" spc="0" dirty="0" smtClean="0">
                <a:ln w="90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за чистоту Кубани»</a:t>
            </a:r>
            <a:endParaRPr lang="ru-RU" sz="2800" b="1" cap="all" spc="0" dirty="0">
              <a:ln w="9000" cmpd="sng">
                <a:solidFill>
                  <a:schemeClr val="accent3">
                    <a:lumMod val="5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" name="Picture 5" descr="C:\Users\1\Desktop\АКЦИЯ МУСОР 4 гр\WhatsApp фото\IMG-20220411-WA00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311"/>
          <a:stretch>
            <a:fillRect/>
          </a:stretch>
        </p:blipFill>
        <p:spPr bwMode="auto">
          <a:xfrm>
            <a:off x="6444208" y="103783"/>
            <a:ext cx="2448272" cy="2885137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996952"/>
            <a:ext cx="6116496" cy="3684168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222"/>
          <a:stretch>
            <a:fillRect/>
          </a:stretch>
        </p:blipFill>
        <p:spPr bwMode="auto">
          <a:xfrm>
            <a:off x="6444208" y="3068960"/>
            <a:ext cx="2441786" cy="3600400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827584" y="2492896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Воспитанники подготовительной группы № 4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435" b="8712"/>
          <a:stretch>
            <a:fillRect/>
          </a:stretch>
        </p:blipFill>
        <p:spPr bwMode="auto">
          <a:xfrm>
            <a:off x="6588224" y="188640"/>
            <a:ext cx="2399684" cy="2979712"/>
          </a:xfrm>
          <a:prstGeom prst="rect">
            <a:avLst/>
          </a:prstGeom>
          <a:noFill/>
          <a:ln w="28575">
            <a:solidFill>
              <a:srgbClr val="186445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610" b="4792"/>
          <a:stretch>
            <a:fillRect/>
          </a:stretch>
        </p:blipFill>
        <p:spPr bwMode="auto">
          <a:xfrm>
            <a:off x="5220072" y="3284984"/>
            <a:ext cx="2412271" cy="3315578"/>
          </a:xfrm>
          <a:prstGeom prst="rect">
            <a:avLst/>
          </a:prstGeom>
          <a:noFill/>
          <a:ln w="28575">
            <a:solidFill>
              <a:srgbClr val="186445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691680" y="404664"/>
            <a:ext cx="496855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«мир станет лучше…»   </a:t>
            </a:r>
            <a:endParaRPr lang="ru-RU" sz="2800" b="1" cap="all" spc="0" dirty="0">
              <a:ln w="9000" cmpd="sng">
                <a:solidFill>
                  <a:schemeClr val="accent3">
                    <a:lumMod val="5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50" name="Picture 2" descr="C:\Users\Наталья Николаевна\Desktop\1конной\АКЦИЯ МУСОР 4 гр\Camera фото\20220411_094910.jpg"/>
          <p:cNvPicPr>
            <a:picLocks noChangeAspect="1" noChangeArrowheads="1"/>
          </p:cNvPicPr>
          <p:nvPr/>
        </p:nvPicPr>
        <p:blipFill>
          <a:blip r:embed="rId4" cstate="print"/>
          <a:srcRect l="26258" r="10885"/>
          <a:stretch>
            <a:fillRect/>
          </a:stretch>
        </p:blipFill>
        <p:spPr bwMode="auto">
          <a:xfrm rot="5400000">
            <a:off x="438284" y="2234124"/>
            <a:ext cx="4667031" cy="4176464"/>
          </a:xfrm>
          <a:prstGeom prst="rect">
            <a:avLst/>
          </a:prstGeom>
          <a:noFill/>
          <a:ln w="28575">
            <a:solidFill>
              <a:srgbClr val="186445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691680" y="404664"/>
            <a:ext cx="676875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all" spc="0" dirty="0" smtClean="0">
                <a:ln w="90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«Береги свой край – люби </a:t>
            </a:r>
            <a:r>
              <a:rPr lang="ru-RU" sz="2400" b="1" cap="all" spc="0" dirty="0" err="1" smtClean="0">
                <a:ln w="90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кубань</a:t>
            </a:r>
            <a:r>
              <a:rPr lang="ru-RU" sz="2400" b="1" cap="all" spc="0" dirty="0" smtClean="0">
                <a:ln w="90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! </a:t>
            </a:r>
          </a:p>
          <a:p>
            <a:pPr algn="ctr"/>
            <a:r>
              <a:rPr lang="ru-RU" sz="2400" b="1" cap="all" spc="0" dirty="0" smtClean="0">
                <a:ln w="90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Мы за экологию! Мы за чистую планету!…»   </a:t>
            </a:r>
            <a:endParaRPr lang="ru-RU" sz="2400" b="1" cap="all" spc="0" dirty="0">
              <a:ln w="9000" cmpd="sng">
                <a:solidFill>
                  <a:schemeClr val="accent3">
                    <a:lumMod val="5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106" b="5865"/>
          <a:stretch>
            <a:fillRect/>
          </a:stretch>
        </p:blipFill>
        <p:spPr bwMode="auto">
          <a:xfrm>
            <a:off x="1979712" y="1556792"/>
            <a:ext cx="5413307" cy="5112568"/>
          </a:xfrm>
          <a:prstGeom prst="rect">
            <a:avLst/>
          </a:prstGeom>
          <a:noFill/>
          <a:ln w="28575">
            <a:solidFill>
              <a:srgbClr val="186445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4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Тема3</Template>
  <TotalTime>296</TotalTime>
  <Words>251</Words>
  <Application>Microsoft Office PowerPoint</Application>
  <PresentationFormat>Экран (4:3)</PresentationFormat>
  <Paragraphs>37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Тема4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 Николаевна</dc:creator>
  <cp:lastModifiedBy>Windows User</cp:lastModifiedBy>
  <cp:revision>37</cp:revision>
  <dcterms:created xsi:type="dcterms:W3CDTF">2022-04-08T12:26:05Z</dcterms:created>
  <dcterms:modified xsi:type="dcterms:W3CDTF">2022-04-21T17:16:24Z</dcterms:modified>
</cp:coreProperties>
</file>