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тасср 100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5810250" cy="3086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15</cp:revision>
  <dcterms:created xsi:type="dcterms:W3CDTF">2020-01-04T10:03:39Z</dcterms:created>
  <dcterms:modified xsi:type="dcterms:W3CDTF">2020-01-04T12:32:40Z</dcterms:modified>
</cp:coreProperties>
</file>