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09" r:id="rId2"/>
    <p:sldId id="299" r:id="rId3"/>
    <p:sldId id="304" r:id="rId4"/>
    <p:sldId id="289" r:id="rId5"/>
    <p:sldId id="291" r:id="rId6"/>
    <p:sldId id="290" r:id="rId7"/>
    <p:sldId id="305" r:id="rId8"/>
    <p:sldId id="302" r:id="rId9"/>
    <p:sldId id="286" r:id="rId10"/>
    <p:sldId id="293" r:id="rId11"/>
    <p:sldId id="306" r:id="rId12"/>
    <p:sldId id="294" r:id="rId13"/>
    <p:sldId id="296" r:id="rId14"/>
    <p:sldId id="295" r:id="rId15"/>
    <p:sldId id="307" r:id="rId16"/>
    <p:sldId id="30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5" autoAdjust="0"/>
    <p:restoredTop sz="94660"/>
  </p:normalViewPr>
  <p:slideViewPr>
    <p:cSldViewPr showGuides="1">
      <p:cViewPr varScale="1">
        <p:scale>
          <a:sx n="102" d="100"/>
          <a:sy n="102" d="100"/>
        </p:scale>
        <p:origin x="25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10112" t="9685" r="10112" b="13910"/>
          <a:stretch>
            <a:fillRect/>
          </a:stretch>
        </p:blipFill>
        <p:spPr bwMode="auto">
          <a:xfrm>
            <a:off x="1979712" y="620688"/>
            <a:ext cx="5112568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686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7" name="Рисунок 6" descr="7be9b57d7e3acda7ffa2077331a10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8964488" cy="3429001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2843808" y="1988840"/>
            <a:ext cx="2952328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7821.jpg"/>
          <p:cNvPicPr>
            <a:picLocks noChangeAspect="1"/>
          </p:cNvPicPr>
          <p:nvPr/>
        </p:nvPicPr>
        <p:blipFill>
          <a:blip r:embed="rId3" cstate="print"/>
          <a:srcRect l="79985" t="12947" r="12397" b="55981"/>
          <a:stretch>
            <a:fillRect/>
          </a:stretch>
        </p:blipFill>
        <p:spPr>
          <a:xfrm>
            <a:off x="6876256" y="476672"/>
            <a:ext cx="1080120" cy="324036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3707904" y="4365104"/>
            <a:ext cx="180020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n w="12700"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№ 1</a:t>
            </a:r>
            <a:endParaRPr lang="ru-RU" sz="4800" dirty="0">
              <a:ln w="12700">
                <a:solidFill>
                  <a:schemeClr val="tx1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686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7" name="Рисунок 6" descr="7be9b57d7e3acda7ffa2077331a10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263" y="5267325"/>
            <a:ext cx="144462" cy="133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4075" y="3073400"/>
            <a:ext cx="136525" cy="128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5963" y="3073400"/>
            <a:ext cx="144462" cy="134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175" y="1125538"/>
            <a:ext cx="155575" cy="142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313" y="2492375"/>
            <a:ext cx="136525" cy="127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9050" y="1720850"/>
            <a:ext cx="136525" cy="127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1013" y="1709738"/>
            <a:ext cx="136525" cy="127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1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1013" y="2133600"/>
            <a:ext cx="136525" cy="127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2" name="Рисунок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4950" y="5245100"/>
            <a:ext cx="141288" cy="1317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7" name="Прямая соединительная линия 16"/>
          <p:cNvCxnSpPr>
            <a:stCxn id="8195" idx="3"/>
            <a:endCxn id="8196" idx="3"/>
          </p:cNvCxnSpPr>
          <p:nvPr/>
        </p:nvCxnSpPr>
        <p:spPr>
          <a:xfrm>
            <a:off x="2260600" y="3136900"/>
            <a:ext cx="3535363" cy="47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04" name="Рисунок 2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1500" y="4441825"/>
            <a:ext cx="2392363" cy="1085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5" name="Рисунок 2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0338" y="4430713"/>
            <a:ext cx="2392362" cy="1087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6" name="Рисунок 2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94025" y="5241925"/>
            <a:ext cx="144463" cy="133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7" name="TextBox 26"/>
          <p:cNvSpPr txBox="1"/>
          <p:nvPr/>
        </p:nvSpPr>
        <p:spPr>
          <a:xfrm>
            <a:off x="2571750" y="5210175"/>
            <a:ext cx="284163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1</a:t>
            </a:r>
          </a:p>
        </p:txBody>
      </p:sp>
      <p:sp>
        <p:nvSpPr>
          <p:cNvPr id="8208" name="TextBox 27"/>
          <p:cNvSpPr txBox="1"/>
          <p:nvPr/>
        </p:nvSpPr>
        <p:spPr>
          <a:xfrm>
            <a:off x="3111500" y="5292725"/>
            <a:ext cx="384175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10</a:t>
            </a:r>
          </a:p>
        </p:txBody>
      </p:sp>
      <p:sp>
        <p:nvSpPr>
          <p:cNvPr id="8209" name="TextBox 28"/>
          <p:cNvSpPr txBox="1"/>
          <p:nvPr/>
        </p:nvSpPr>
        <p:spPr>
          <a:xfrm>
            <a:off x="1733550" y="2984500"/>
            <a:ext cx="284163" cy="3063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2</a:t>
            </a:r>
          </a:p>
        </p:txBody>
      </p:sp>
      <p:sp>
        <p:nvSpPr>
          <p:cNvPr id="8210" name="TextBox 29"/>
          <p:cNvSpPr txBox="1"/>
          <p:nvPr/>
        </p:nvSpPr>
        <p:spPr>
          <a:xfrm>
            <a:off x="2343150" y="2401888"/>
            <a:ext cx="284163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3</a:t>
            </a:r>
          </a:p>
        </p:txBody>
      </p:sp>
      <p:sp>
        <p:nvSpPr>
          <p:cNvPr id="8211" name="TextBox 30"/>
          <p:cNvSpPr txBox="1"/>
          <p:nvPr/>
        </p:nvSpPr>
        <p:spPr>
          <a:xfrm>
            <a:off x="2241550" y="1631950"/>
            <a:ext cx="284163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4</a:t>
            </a:r>
          </a:p>
        </p:txBody>
      </p:sp>
      <p:sp>
        <p:nvSpPr>
          <p:cNvPr id="8212" name="TextBox 31"/>
          <p:cNvSpPr txBox="1"/>
          <p:nvPr/>
        </p:nvSpPr>
        <p:spPr>
          <a:xfrm>
            <a:off x="2970213" y="1385888"/>
            <a:ext cx="284162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5</a:t>
            </a:r>
          </a:p>
        </p:txBody>
      </p:sp>
      <p:sp>
        <p:nvSpPr>
          <p:cNvPr id="8213" name="TextBox 32"/>
          <p:cNvSpPr txBox="1"/>
          <p:nvPr/>
        </p:nvSpPr>
        <p:spPr>
          <a:xfrm>
            <a:off x="3251200" y="2043113"/>
            <a:ext cx="46038" cy="306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6</a:t>
            </a:r>
          </a:p>
        </p:txBody>
      </p:sp>
      <p:sp>
        <p:nvSpPr>
          <p:cNvPr id="8214" name="TextBox 33"/>
          <p:cNvSpPr txBox="1"/>
          <p:nvPr/>
        </p:nvSpPr>
        <p:spPr>
          <a:xfrm>
            <a:off x="4003675" y="785813"/>
            <a:ext cx="284163" cy="3063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7</a:t>
            </a:r>
          </a:p>
        </p:txBody>
      </p:sp>
      <p:sp>
        <p:nvSpPr>
          <p:cNvPr id="8215" name="TextBox 34"/>
          <p:cNvSpPr txBox="1"/>
          <p:nvPr/>
        </p:nvSpPr>
        <p:spPr>
          <a:xfrm>
            <a:off x="5940425" y="2949575"/>
            <a:ext cx="284163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8</a:t>
            </a:r>
          </a:p>
        </p:txBody>
      </p:sp>
      <p:sp>
        <p:nvSpPr>
          <p:cNvPr id="8216" name="TextBox 35"/>
          <p:cNvSpPr txBox="1"/>
          <p:nvPr/>
        </p:nvSpPr>
        <p:spPr>
          <a:xfrm>
            <a:off x="5287963" y="5246688"/>
            <a:ext cx="284162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ru-RU" altLang="ru-RU" sz="1400" b="1" dirty="0"/>
              <a:t>9</a:t>
            </a:r>
          </a:p>
        </p:txBody>
      </p:sp>
      <p:sp>
        <p:nvSpPr>
          <p:cNvPr id="37" name="Облако 36"/>
          <p:cNvSpPr/>
          <p:nvPr/>
        </p:nvSpPr>
        <p:spPr>
          <a:xfrm>
            <a:off x="6300788" y="620713"/>
            <a:ext cx="2016125" cy="91916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18" name="Рисунок 3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4238" y="3695700"/>
            <a:ext cx="1355725" cy="1017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19" name="Рисунок 38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59200" y="3860800"/>
            <a:ext cx="668338" cy="70008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9" name="Прямая соединительная линия 28"/>
          <p:cNvCxnSpPr>
            <a:stCxn id="8202" idx="0"/>
            <a:endCxn id="8195" idx="1"/>
          </p:cNvCxnSpPr>
          <p:nvPr/>
        </p:nvCxnSpPr>
        <p:spPr>
          <a:xfrm flipH="1" flipV="1">
            <a:off x="2124075" y="3137694"/>
            <a:ext cx="721519" cy="21074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8195" idx="1"/>
            <a:endCxn id="8198" idx="0"/>
          </p:cNvCxnSpPr>
          <p:nvPr/>
        </p:nvCxnSpPr>
        <p:spPr>
          <a:xfrm flipV="1">
            <a:off x="2124075" y="2492375"/>
            <a:ext cx="571501" cy="6453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8199" idx="2"/>
          </p:cNvCxnSpPr>
          <p:nvPr/>
        </p:nvCxnSpPr>
        <p:spPr>
          <a:xfrm>
            <a:off x="2627313" y="1847850"/>
            <a:ext cx="50775" cy="6953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8199" idx="3"/>
            <a:endCxn id="8200" idx="1"/>
          </p:cNvCxnSpPr>
          <p:nvPr/>
        </p:nvCxnSpPr>
        <p:spPr>
          <a:xfrm flipV="1">
            <a:off x="2695575" y="1773238"/>
            <a:ext cx="325438" cy="111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8201" idx="2"/>
          </p:cNvCxnSpPr>
          <p:nvPr/>
        </p:nvCxnSpPr>
        <p:spPr>
          <a:xfrm flipV="1">
            <a:off x="3089276" y="1772816"/>
            <a:ext cx="0" cy="4877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8201" idx="2"/>
            <a:endCxn id="8197" idx="1"/>
          </p:cNvCxnSpPr>
          <p:nvPr/>
        </p:nvCxnSpPr>
        <p:spPr>
          <a:xfrm flipV="1">
            <a:off x="3089276" y="1196976"/>
            <a:ext cx="977899" cy="10636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8197" idx="0"/>
            <a:endCxn id="8196" idx="0"/>
          </p:cNvCxnSpPr>
          <p:nvPr/>
        </p:nvCxnSpPr>
        <p:spPr>
          <a:xfrm>
            <a:off x="4144963" y="1125538"/>
            <a:ext cx="1723231" cy="19478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8196" idx="0"/>
            <a:endCxn id="8194" idx="0"/>
          </p:cNvCxnSpPr>
          <p:nvPr/>
        </p:nvCxnSpPr>
        <p:spPr>
          <a:xfrm flipH="1">
            <a:off x="5220494" y="3073400"/>
            <a:ext cx="647700" cy="21939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8194" idx="1"/>
            <a:endCxn id="8206" idx="1"/>
          </p:cNvCxnSpPr>
          <p:nvPr/>
        </p:nvCxnSpPr>
        <p:spPr>
          <a:xfrm flipH="1" flipV="1">
            <a:off x="2994025" y="5308600"/>
            <a:ext cx="2154238" cy="25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686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7" name="Рисунок 6" descr="7be9b57d7e3acda7ffa2077331a10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8"/>
            <a:ext cx="8712968" cy="3429001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 rot="10800000">
            <a:off x="3275856" y="1988840"/>
            <a:ext cx="2952328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7821.jpg"/>
          <p:cNvPicPr>
            <a:picLocks noChangeAspect="1"/>
          </p:cNvPicPr>
          <p:nvPr/>
        </p:nvPicPr>
        <p:blipFill>
          <a:blip r:embed="rId3" cstate="print"/>
          <a:srcRect l="79985" t="12947" r="12397" b="55981"/>
          <a:stretch>
            <a:fillRect/>
          </a:stretch>
        </p:blipFill>
        <p:spPr>
          <a:xfrm>
            <a:off x="1259632" y="476672"/>
            <a:ext cx="1080120" cy="3240360"/>
          </a:xfrm>
          <a:prstGeom prst="rect">
            <a:avLst/>
          </a:prstGeom>
        </p:spPr>
      </p:pic>
      <p:pic>
        <p:nvPicPr>
          <p:cNvPr id="7" name="Рисунок 6" descr="7821.jpg"/>
          <p:cNvPicPr>
            <a:picLocks noChangeAspect="1"/>
          </p:cNvPicPr>
          <p:nvPr/>
        </p:nvPicPr>
        <p:blipFill>
          <a:blip r:embed="rId3" cstate="print"/>
          <a:srcRect l="34279" t="48213" r="35250" b="20715"/>
          <a:stretch>
            <a:fillRect/>
          </a:stretch>
        </p:blipFill>
        <p:spPr>
          <a:xfrm>
            <a:off x="3635896" y="4149080"/>
            <a:ext cx="2016224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686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7" name="Рисунок 6" descr="7be9b57d7e3acda7ffa2077331a10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20737" r="17388"/>
          <a:stretch>
            <a:fillRect/>
          </a:stretch>
        </p:blipFill>
        <p:spPr bwMode="auto">
          <a:xfrm>
            <a:off x="1619672" y="260648"/>
            <a:ext cx="6912768" cy="6284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noska.ru/images/covers/60/b6/60b6787b-05cf-5aab-b7f3-77e5ee5bfd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60648"/>
            <a:ext cx="4143404" cy="6096000"/>
          </a:xfrm>
          <a:prstGeom prst="rect">
            <a:avLst/>
          </a:prstGeom>
          <a:noFill/>
        </p:spPr>
      </p:pic>
      <p:sp>
        <p:nvSpPr>
          <p:cNvPr id="30722" name="AutoShape 2" descr="Всеобщая декларация прав человека. Принята Генеральной Ассамблеей ООН — 3018119 — 3"/>
          <p:cNvSpPr>
            <a:spLocks noChangeAspect="1" noChangeArrowheads="1"/>
          </p:cNvSpPr>
          <p:nvPr/>
        </p:nvSpPr>
        <p:spPr bwMode="auto">
          <a:xfrm>
            <a:off x="155575" y="-2811463"/>
            <a:ext cx="13011150" cy="5857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Picture background"/>
          <p:cNvPicPr>
            <a:picLocks noChangeAspect="1" noChangeArrowheads="1"/>
          </p:cNvPicPr>
          <p:nvPr/>
        </p:nvPicPr>
        <p:blipFill>
          <a:blip r:embed="rId3" cstate="print"/>
          <a:srcRect l="15296" r="14779"/>
          <a:stretch>
            <a:fillRect/>
          </a:stretch>
        </p:blipFill>
        <p:spPr bwMode="auto">
          <a:xfrm>
            <a:off x="251520" y="260648"/>
            <a:ext cx="4229530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686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7" name="Рисунок 6" descr="7be9b57d7e3acda7ffa2077331a10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" y="2420888"/>
            <a:ext cx="9201150" cy="3429001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3203848" y="1916832"/>
            <a:ext cx="2952328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7821.jpg"/>
          <p:cNvPicPr>
            <a:picLocks noChangeAspect="1"/>
          </p:cNvPicPr>
          <p:nvPr/>
        </p:nvPicPr>
        <p:blipFill>
          <a:blip r:embed="rId3" cstate="print"/>
          <a:srcRect l="79985" t="12947" r="12397" b="55981"/>
          <a:stretch>
            <a:fillRect/>
          </a:stretch>
        </p:blipFill>
        <p:spPr>
          <a:xfrm>
            <a:off x="7164288" y="620688"/>
            <a:ext cx="1080120" cy="3240360"/>
          </a:xfrm>
          <a:prstGeom prst="rect">
            <a:avLst/>
          </a:prstGeom>
        </p:spPr>
      </p:pic>
      <p:pic>
        <p:nvPicPr>
          <p:cNvPr id="7" name="Рисунок 6" descr="7821.jpg"/>
          <p:cNvPicPr>
            <a:picLocks noChangeAspect="1"/>
          </p:cNvPicPr>
          <p:nvPr/>
        </p:nvPicPr>
        <p:blipFill>
          <a:blip r:embed="rId3" cstate="print"/>
          <a:srcRect l="34279" t="48213" r="35250" b="20715"/>
          <a:stretch>
            <a:fillRect/>
          </a:stretch>
        </p:blipFill>
        <p:spPr>
          <a:xfrm>
            <a:off x="3635896" y="4149080"/>
            <a:ext cx="2016224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686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7" name="Рисунок 6" descr="7be9b57d7e3acda7ffa2077331a10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8964488" cy="3429001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 rot="10800000">
            <a:off x="3203848" y="1916832"/>
            <a:ext cx="2952328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7821.jpg"/>
          <p:cNvPicPr>
            <a:picLocks noChangeAspect="1"/>
          </p:cNvPicPr>
          <p:nvPr/>
        </p:nvPicPr>
        <p:blipFill>
          <a:blip r:embed="rId3" cstate="print"/>
          <a:srcRect l="79985" t="12947" r="12397" b="55981"/>
          <a:stretch>
            <a:fillRect/>
          </a:stretch>
        </p:blipFill>
        <p:spPr>
          <a:xfrm>
            <a:off x="827584" y="476672"/>
            <a:ext cx="1080120" cy="3240360"/>
          </a:xfrm>
          <a:prstGeom prst="rect">
            <a:avLst/>
          </a:prstGeom>
        </p:spPr>
      </p:pic>
      <p:pic>
        <p:nvPicPr>
          <p:cNvPr id="9" name="Рисунок 8" descr="7824.jpg"/>
          <p:cNvPicPr>
            <a:picLocks noChangeAspect="1"/>
          </p:cNvPicPr>
          <p:nvPr/>
        </p:nvPicPr>
        <p:blipFill>
          <a:blip r:embed="rId4" cstate="print"/>
          <a:srcRect l="31459" t="47934" r="37302" b="20826"/>
          <a:stretch>
            <a:fillRect/>
          </a:stretch>
        </p:blipFill>
        <p:spPr>
          <a:xfrm>
            <a:off x="3419872" y="4077072"/>
            <a:ext cx="1800200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686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7" name="Рисунок 6" descr="7be9b57d7e3acda7ffa2077331a10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16632"/>
            <a:ext cx="7718205" cy="6535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12</Words>
  <Application>Microsoft Office PowerPoint</Application>
  <PresentationFormat>Экран (4:3)</PresentationFormat>
  <Paragraphs>11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Пользователь</cp:lastModifiedBy>
  <cp:revision>37</cp:revision>
  <dcterms:created xsi:type="dcterms:W3CDTF">2018-01-31T10:56:00Z</dcterms:created>
  <dcterms:modified xsi:type="dcterms:W3CDTF">2025-12-27T08:00:50Z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E7318CC43C264D68AA6B520A8CA3A2CE_12</vt:lpwstr>
  </property>
  <property fmtid="{D5CDD505-2E9C-101B-9397-08002B2CF9AE}" pid="3" name="KSOProductBuildVer">
    <vt:lpwstr>1049-12.2.0.22549</vt:lpwstr>
  </property>
</Properties>
</file>