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0" r:id="rId2"/>
    <p:sldId id="298" r:id="rId3"/>
    <p:sldId id="304" r:id="rId4"/>
    <p:sldId id="305" r:id="rId5"/>
    <p:sldId id="284" r:id="rId6"/>
    <p:sldId id="290" r:id="rId7"/>
    <p:sldId id="294" r:id="rId8"/>
    <p:sldId id="292" r:id="rId9"/>
    <p:sldId id="307" r:id="rId10"/>
    <p:sldId id="293" r:id="rId11"/>
    <p:sldId id="295" r:id="rId12"/>
    <p:sldId id="291" r:id="rId13"/>
    <p:sldId id="300" r:id="rId14"/>
    <p:sldId id="297" r:id="rId15"/>
    <p:sldId id="287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35B19D"/>
    <a:srgbClr val="20A6C6"/>
    <a:srgbClr val="DEDEDE"/>
    <a:srgbClr val="0033CC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536" autoAdjust="0"/>
    <p:restoredTop sz="95596" autoAdjust="0"/>
  </p:normalViewPr>
  <p:slideViewPr>
    <p:cSldViewPr>
      <p:cViewPr>
        <p:scale>
          <a:sx n="70" d="100"/>
          <a:sy n="70" d="100"/>
        </p:scale>
        <p:origin x="-114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8A373E-5543-4934-9E78-9F2F7E2814D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vtorothodi.ru/vse-ob-otxodax/problema-musor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96752"/>
            <a:ext cx="7402016" cy="1224880"/>
          </a:xfrm>
        </p:spPr>
        <p:txBody>
          <a:bodyPr/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«Средняя школа № 9 городского округа город Михайловка Волгоградской области»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Научно- исследовательский проект на тему: 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38400"/>
            <a:ext cx="9144000" cy="2502768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4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Экология родного края в наших руках</a:t>
            </a:r>
            <a:r>
              <a:rPr lang="ru-RU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</a:t>
            </a:r>
          </a:p>
          <a:p>
            <a:pPr>
              <a:buNone/>
            </a:pP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 направлению «Экологическое краеведение».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5373216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Азарова Елена Геннадьевна,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учитель начальных классов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17638"/>
            <a:ext cx="7848872" cy="2731442"/>
          </a:xfrm>
        </p:spPr>
        <p:txBody>
          <a:bodyPr/>
          <a:lstStyle/>
          <a:p>
            <a:r>
              <a:rPr lang="ru-RU" dirty="0" smtClean="0"/>
              <a:t>Проект возможно осуществить лишь благодаря совместным усилиям большого количества людей!</a:t>
            </a:r>
            <a:endParaRPr lang="ru-RU" dirty="0"/>
          </a:p>
        </p:txBody>
      </p:sp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7259960" cy="4564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56792"/>
            <a:ext cx="7474024" cy="1584920"/>
          </a:xfrm>
        </p:spPr>
        <p:txBody>
          <a:bodyPr/>
          <a:lstStyle/>
          <a:p>
            <a:pPr algn="ctr"/>
            <a:r>
              <a:rPr lang="ru-RU" dirty="0" smtClean="0"/>
              <a:t>Конкурс детских рисунков на тему «Экология глазами детей».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C:\Users\admin\Desktop\экологии села\рисунки\9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831232" cy="1961994"/>
          </a:xfrm>
          <a:prstGeom prst="rect">
            <a:avLst/>
          </a:prstGeom>
          <a:noFill/>
        </p:spPr>
      </p:pic>
      <p:pic>
        <p:nvPicPr>
          <p:cNvPr id="4" name="Picture 2" descr="C:\Users\admin\Desktop\экологии села\рисунки\10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641566"/>
            <a:ext cx="3275856" cy="221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C:\Users\admin\Desktop\экологии села\рисунки\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501008"/>
            <a:ext cx="3030487" cy="222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admin\Desktop\экологии села\рисунки\11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348880"/>
            <a:ext cx="3178696" cy="226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Экологический субботник «Страна моей мечты!»</a:t>
            </a:r>
            <a:endParaRPr lang="ru-RU" dirty="0"/>
          </a:p>
        </p:txBody>
      </p:sp>
      <p:pic>
        <p:nvPicPr>
          <p:cNvPr id="1026" name="Picture 2" descr="C:\Users\Елена\Desktop\2 класс\фото\IMG_7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4608513" cy="3456384"/>
          </a:xfrm>
          <a:prstGeom prst="rect">
            <a:avLst/>
          </a:prstGeom>
          <a:noFill/>
        </p:spPr>
      </p:pic>
      <p:pic>
        <p:nvPicPr>
          <p:cNvPr id="1027" name="Picture 3" descr="C:\Users\Елена\Desktop\2 класс\фото\IMG_7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83007"/>
            <a:ext cx="4499992" cy="3374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7967219" cy="35740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8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наших руках красота и богатство родной земли. 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Давайте помнить об этом и беречь природу!</a:t>
            </a:r>
            <a:endParaRPr lang="ru-RU" sz="4800" b="1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7429499" cy="1494431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7357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4521696" cy="936848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7546032" cy="5040560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Возьмемся за руки друзья, чтоб не пропасть поодиночке…»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78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221088"/>
            <a:ext cx="3065326" cy="2452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7315200" cy="715962"/>
          </a:xfrm>
        </p:spPr>
        <p:txBody>
          <a:bodyPr/>
          <a:lstStyle/>
          <a:p>
            <a:r>
              <a:rPr lang="ru-RU" sz="3200" b="1" dirty="0" smtClean="0"/>
              <a:t>Список использованной литературы: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7315200" cy="4191000"/>
          </a:xfrm>
        </p:spPr>
        <p:txBody>
          <a:bodyPr/>
          <a:lstStyle/>
          <a:p>
            <a:pPr lvl="0"/>
            <a:r>
              <a:rPr lang="ru-RU" sz="1800" dirty="0" smtClean="0"/>
              <a:t>Экология для начальной школы – игры и проекты </a:t>
            </a:r>
            <a:r>
              <a:rPr lang="ru-RU" sz="1800" dirty="0" err="1" smtClean="0"/>
              <a:t>Ковешников</a:t>
            </a:r>
            <a:r>
              <a:rPr lang="ru-RU" sz="1800" dirty="0" smtClean="0"/>
              <a:t> В.Н.</a:t>
            </a:r>
          </a:p>
          <a:p>
            <a:pPr lvl="0"/>
            <a:r>
              <a:rPr lang="ru-RU" sz="1800" dirty="0" smtClean="0"/>
              <a:t>Воспитание экологической культуры в дошкольном детстве С.Н. Николаева</a:t>
            </a:r>
          </a:p>
          <a:p>
            <a:pPr lvl="0"/>
            <a:r>
              <a:rPr lang="ru-RU" sz="1800" dirty="0" smtClean="0"/>
              <a:t>Экология в </a:t>
            </a:r>
            <a:r>
              <a:rPr lang="ru-RU" sz="1800" dirty="0" err="1" smtClean="0"/>
              <a:t>в</a:t>
            </a:r>
            <a:r>
              <a:rPr lang="ru-RU" sz="1800" dirty="0" smtClean="0"/>
              <a:t> опросах и ответах В.И. </a:t>
            </a:r>
            <a:r>
              <a:rPr lang="ru-RU" sz="1800" dirty="0" err="1" smtClean="0"/>
              <a:t>Коробкин</a:t>
            </a:r>
            <a:r>
              <a:rPr lang="ru-RU" sz="1800" dirty="0" smtClean="0"/>
              <a:t>.</a:t>
            </a:r>
          </a:p>
          <a:p>
            <a:pPr lvl="0"/>
            <a:r>
              <a:rPr lang="ru-RU" sz="1800" dirty="0" smtClean="0"/>
              <a:t>Вопросы изучения экологии и охраны природы (сборник)</a:t>
            </a:r>
          </a:p>
          <a:p>
            <a:pPr lvl="0"/>
            <a:r>
              <a:rPr lang="ru-RU" sz="1800" dirty="0" smtClean="0"/>
              <a:t>Словарь справочник – экология – география Л.Л. Розанов</a:t>
            </a:r>
          </a:p>
          <a:p>
            <a:pPr lvl="0">
              <a:buNone/>
            </a:pPr>
            <a:r>
              <a:rPr lang="ru-RU" sz="1800" b="1" dirty="0" smtClean="0"/>
              <a:t>      Ссылки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2"/>
              </a:rPr>
              <a:t>http://vtorothodi.ru/vse-ob-otxodax/problema-musora</a:t>
            </a:r>
            <a:endParaRPr lang="ru-RU" sz="1800" dirty="0" smtClean="0"/>
          </a:p>
          <a:p>
            <a:pPr lvl="0"/>
            <a:r>
              <a:rPr lang="ru-RU" sz="1800" dirty="0" smtClean="0"/>
              <a:t>http://lib.volsu.ru/eco/index.php?option=com_content&amp;view=article&amp;id=44%3A2011-09-23-10-52-13&amp;catid=14%3A2011-09-15-07-58-59&amp;Itemid=18&amp;showall=1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280920" cy="4496544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живем на Земле в третьем тысячелетии, когда смысл и качество жизни во многом стали определяться понятием экология. Практически ежедневно через средства массовой информации мы узнаем о происходящих в разных концах нашей планеты экологических бедствиях и катастрофах. Ни для кого не секрет, что общая экологическая ситуация в России ухудшается с каждым днем.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Нарастающее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ухудшение обстановки вызывает тревогу населения Земли. Каждый человек должен испытывать чувство ответственности за свой край, за то место, где он живет. А жить нам посчастливилось в Волгоградской области городе Михайловка. Как в городе так и в области немало экологических проблем. Загрязнение воздуха от вредных выбросов заводов, загрязнение бытовыми отходами в чертах города и у берегов  рек и много другое.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556792"/>
            <a:ext cx="7315200" cy="1152872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Цель: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434"/>
                </a:solidFill>
                <a:latin typeface="Cambria" pitchFamily="18" charset="0"/>
                <a:ea typeface="Cambria" pitchFamily="18" charset="0"/>
              </a:rPr>
              <a:t>         </a:t>
            </a:r>
            <a:r>
              <a:rPr lang="ru-RU" sz="2800" dirty="0" smtClean="0"/>
              <a:t>Ф</a:t>
            </a:r>
            <a:r>
              <a:rPr lang="ru-RU" sz="2800" dirty="0" smtClean="0"/>
              <a:t>ормирование </a:t>
            </a:r>
            <a:r>
              <a:rPr lang="ru-RU" sz="2800" dirty="0" smtClean="0"/>
              <a:t>у детей чувства сопричастности ко всему живому, гуманное отношение к окружающей среде и стремление проявлять заботу о сохранении природы родного города.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7315200" cy="1944960"/>
          </a:xfrm>
        </p:spPr>
        <p:txBody>
          <a:bodyPr/>
          <a:lstStyle/>
          <a:p>
            <a:pPr lvl="0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4464496"/>
          </a:xfrm>
        </p:spPr>
        <p:txBody>
          <a:bodyPr/>
          <a:lstStyle/>
          <a:p>
            <a:pPr lvl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2000" dirty="0" smtClean="0"/>
              <a:t>Изучить  </a:t>
            </a:r>
            <a:r>
              <a:rPr lang="ru-RU" sz="2000" dirty="0" smtClean="0"/>
              <a:t>экологическое состоянии родного края.</a:t>
            </a:r>
          </a:p>
          <a:p>
            <a:pPr lvl="0"/>
            <a:r>
              <a:rPr lang="ru-RU" sz="2000" dirty="0" smtClean="0"/>
              <a:t>Выяснить, каким образом деятельность человека влияет на экологию родного края.</a:t>
            </a:r>
          </a:p>
          <a:p>
            <a:pPr lvl="0"/>
            <a:r>
              <a:rPr lang="ru-RU" sz="2000" dirty="0" smtClean="0"/>
              <a:t>Провести конкурс детских рисунков на тему «Экология глазами детей».</a:t>
            </a:r>
          </a:p>
          <a:p>
            <a:pPr lvl="0"/>
            <a:r>
              <a:rPr lang="ru-RU" sz="2000" dirty="0" smtClean="0"/>
              <a:t>Принять участие в экологическом субботнике «Зеленая Россия»</a:t>
            </a:r>
          </a:p>
          <a:p>
            <a:pPr lvl="0"/>
            <a:r>
              <a:rPr lang="ru-RU" sz="2000" dirty="0" smtClean="0"/>
              <a:t>Проанализировать полученные  результаты.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315200" cy="715962"/>
          </a:xfrm>
        </p:spPr>
        <p:txBody>
          <a:bodyPr/>
          <a:lstStyle/>
          <a:p>
            <a:r>
              <a:rPr lang="ru-RU" dirty="0" smtClean="0"/>
              <a:t>Мой родной край!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7394" name="Picture 2" descr="http://mihadm.com/upload/l/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7620000" cy="4762500"/>
          </a:xfrm>
          <a:prstGeom prst="rect">
            <a:avLst/>
          </a:prstGeom>
          <a:noFill/>
        </p:spPr>
      </p:pic>
      <p:pic>
        <p:nvPicPr>
          <p:cNvPr id="187396" name="Picture 4" descr="http://mihadm.com/upload/l/21-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8410534" cy="5256584"/>
          </a:xfrm>
          <a:prstGeom prst="rect">
            <a:avLst/>
          </a:prstGeom>
          <a:noFill/>
        </p:spPr>
      </p:pic>
      <p:pic>
        <p:nvPicPr>
          <p:cNvPr id="187398" name="Picture 6" descr="http://mihadm.com/upload/l/8-8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24744"/>
            <a:ext cx="8772128" cy="5482580"/>
          </a:xfrm>
          <a:prstGeom prst="rect">
            <a:avLst/>
          </a:prstGeom>
          <a:noFill/>
        </p:spPr>
      </p:pic>
      <p:pic>
        <p:nvPicPr>
          <p:cNvPr id="187400" name="Picture 8" descr="http://mihadm.com/upload/l/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24744"/>
            <a:ext cx="9173210" cy="5733256"/>
          </a:xfrm>
          <a:prstGeom prst="rect">
            <a:avLst/>
          </a:prstGeom>
          <a:noFill/>
        </p:spPr>
      </p:pic>
      <p:pic>
        <p:nvPicPr>
          <p:cNvPr id="8" name="Picture 2" descr="Картинки по запросу себряковский цемзаво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332656"/>
            <a:ext cx="9144001" cy="6525344"/>
          </a:xfrm>
          <a:prstGeom prst="rect">
            <a:avLst/>
          </a:prstGeom>
          <a:noFill/>
        </p:spPr>
      </p:pic>
      <p:pic>
        <p:nvPicPr>
          <p:cNvPr id="9" name="Рисунок 8" descr="Картинки по запросу мусор у реки 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6064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детей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чувства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сопричастности ко всему живому, гуманное отношение к окружающей среде и стремление проявлять заботу о сохранении природы родного города.</a:t>
            </a:r>
          </a:p>
          <a:p>
            <a:endParaRPr lang="ru-RU" dirty="0"/>
          </a:p>
        </p:txBody>
      </p:sp>
      <p:pic>
        <p:nvPicPr>
          <p:cNvPr id="10242" name="Picture 2" descr="Картинки по запросу волгоградская облас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6984776" cy="6662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17638"/>
            <a:ext cx="7330008" cy="1003250"/>
          </a:xfrm>
        </p:spPr>
        <p:txBody>
          <a:bodyPr/>
          <a:lstStyle/>
          <a:p>
            <a:r>
              <a:rPr lang="ru-RU" dirty="0" smtClean="0"/>
              <a:t>Мусор – глобальная проблема человечества!</a:t>
            </a:r>
            <a:endParaRPr lang="ru-RU" dirty="0"/>
          </a:p>
        </p:txBody>
      </p:sp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852936"/>
            <a:ext cx="5603776" cy="374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39534"/>
            <a:ext cx="7186488" cy="53898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eenlist">
  <a:themeElements>
    <a:clrScheme name="">
      <a:dk1>
        <a:srgbClr val="5F5F5F"/>
      </a:dk1>
      <a:lt1>
        <a:srgbClr val="FFFFFF"/>
      </a:lt1>
      <a:dk2>
        <a:srgbClr val="5F5F5F"/>
      </a:dk2>
      <a:lt2>
        <a:srgbClr val="238A00"/>
      </a:lt2>
      <a:accent1>
        <a:srgbClr val="31A70A"/>
      </a:accent1>
      <a:accent2>
        <a:srgbClr val="54C322"/>
      </a:accent2>
      <a:accent3>
        <a:srgbClr val="FFFFFF"/>
      </a:accent3>
      <a:accent4>
        <a:srgbClr val="505050"/>
      </a:accent4>
      <a:accent5>
        <a:srgbClr val="ADD0AA"/>
      </a:accent5>
      <a:accent6>
        <a:srgbClr val="4BB01E"/>
      </a:accent6>
      <a:hlink>
        <a:srgbClr val="82DA46"/>
      </a:hlink>
      <a:folHlink>
        <a:srgbClr val="CDCDC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Greenlist</Template>
  <TotalTime>336</TotalTime>
  <Words>366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Greenlist</vt:lpstr>
      <vt:lpstr>Муниципальное казенное общеобразовательное учреждение  «Средняя школа № 9 городского округа город Михайловка Волгоградской области»  Научно- исследовательский проект на тему: </vt:lpstr>
      <vt:lpstr>Актуальность:</vt:lpstr>
      <vt:lpstr>Цель:  </vt:lpstr>
      <vt:lpstr>Задачи:  </vt:lpstr>
      <vt:lpstr>Мой родной край!</vt:lpstr>
      <vt:lpstr>Цель проекта:</vt:lpstr>
      <vt:lpstr>Слайд 7</vt:lpstr>
      <vt:lpstr>Мусор – глобальная проблема человечества!</vt:lpstr>
      <vt:lpstr>Слайд 9</vt:lpstr>
      <vt:lpstr>Проект возможно осуществить лишь благодаря совместным усилиям большого количества людей!</vt:lpstr>
      <vt:lpstr>Конкурс детских рисунков на тему «Экология глазами детей».  </vt:lpstr>
      <vt:lpstr>Экологический субботник «Страна моей мечты!»</vt:lpstr>
      <vt:lpstr>Вывод:</vt:lpstr>
      <vt:lpstr>Слайд 14</vt:lpstr>
      <vt:lpstr>Список использованной литературы: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 исследовательский проект на тему:</dc:title>
  <dc:subject>Êðàñîòà, çäîðîâüå, ìåäèöèíà</dc:subject>
  <dc:creator>Ekaterina</dc:creator>
  <dc:description>http://propowerpoint.ru - Áåñïëàòíûå øàáëîíû äëÿ ïðåçåíòàöèé. Ïîëåçíûå ñîâåòû è óðîêè  PowerPoint .</dc:description>
  <cp:lastModifiedBy>Елена</cp:lastModifiedBy>
  <cp:revision>30</cp:revision>
  <dcterms:created xsi:type="dcterms:W3CDTF">2017-02-10T18:19:46Z</dcterms:created>
  <dcterms:modified xsi:type="dcterms:W3CDTF">2022-03-18T17:15:23Z</dcterms:modified>
</cp:coreProperties>
</file>