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849DA-1679-4E2E-9168-ABD22D74E5BA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1B077-B822-4C36-95A2-3435684FD9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4" y="785794"/>
            <a:ext cx="4000496" cy="1928826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Управление образования и молодежной политики Администрации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Краснобаковского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дополнительного образования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«Центр детского творчества»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р.п. Красные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Баки  Нижегородской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00" dirty="0"/>
              <a:t/>
            </a:r>
            <a:br>
              <a:rPr lang="ru-RU" sz="1300" dirty="0"/>
            </a:br>
            <a:r>
              <a:rPr lang="ru-RU" sz="1300" b="1" dirty="0"/>
              <a:t> </a:t>
            </a:r>
            <a:r>
              <a:rPr lang="ru-RU" sz="1300" dirty="0"/>
              <a:t/>
            </a:r>
            <a:br>
              <a:rPr lang="ru-RU" sz="1300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2214554"/>
            <a:ext cx="3714744" cy="4429156"/>
          </a:xfrm>
        </p:spPr>
        <p:txBody>
          <a:bodyPr>
            <a:noAutofit/>
          </a:bodyPr>
          <a:lstStyle/>
          <a:p>
            <a:pPr>
              <a:lnSpc>
                <a:spcPts val="1680"/>
              </a:lnSpc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>
              <a:lnSpc>
                <a:spcPts val="1680"/>
              </a:lnSpc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«Брелок – символ</a:t>
            </a:r>
          </a:p>
          <a:p>
            <a:pPr>
              <a:lnSpc>
                <a:spcPts val="1680"/>
              </a:lnSpc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года 2022»</a:t>
            </a:r>
          </a:p>
          <a:p>
            <a:pPr>
              <a:lnSpc>
                <a:spcPts val="1680"/>
              </a:lnSpc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680"/>
              </a:lnSpc>
            </a:pPr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680"/>
              </a:lnSpc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680"/>
              </a:lnSpc>
            </a:pPr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680"/>
              </a:lnSpc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ts val="1680"/>
              </a:lnSpc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r">
              <a:lnSpc>
                <a:spcPts val="168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Карасева Светлана Викторовна</a:t>
            </a: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ts val="168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педагог дополнительного образования</a:t>
            </a:r>
          </a:p>
          <a:p>
            <a:pPr algn="r">
              <a:lnSpc>
                <a:spcPts val="168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 </a:t>
            </a: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Красные Баки</a:t>
            </a: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год</a:t>
            </a:r>
          </a:p>
        </p:txBody>
      </p:sp>
      <p:pic>
        <p:nvPicPr>
          <p:cNvPr id="2053" name="Picture 5" descr="C:\Users\add\Documents\20211017_2030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d\Documents\20211017_2032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85728"/>
            <a:ext cx="4554155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add\Documents\20211017_2033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4164814" cy="5553084"/>
          </a:xfrm>
          <a:prstGeom prst="rect">
            <a:avLst/>
          </a:prstGeom>
          <a:noFill/>
        </p:spPr>
      </p:pic>
      <p:pic>
        <p:nvPicPr>
          <p:cNvPr id="4102" name="Picture 6" descr="C:\Users\add\Documents\20211017_2036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976296"/>
            <a:ext cx="4108852" cy="5478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d\Documents\20211017_1458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1000108"/>
            <a:ext cx="4144570" cy="5526095"/>
          </a:xfrm>
          <a:prstGeom prst="rect">
            <a:avLst/>
          </a:prstGeom>
          <a:noFill/>
        </p:spPr>
      </p:pic>
      <p:pic>
        <p:nvPicPr>
          <p:cNvPr id="3077" name="Picture 5" descr="C:\Users\add\Documents\20211020_1210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5578" y="928670"/>
            <a:ext cx="4218392" cy="56245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d\Documents\20211020_1219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1096914"/>
            <a:ext cx="4071967" cy="5429290"/>
          </a:xfrm>
          <a:prstGeom prst="rect">
            <a:avLst/>
          </a:prstGeom>
          <a:noFill/>
        </p:spPr>
      </p:pic>
      <p:pic>
        <p:nvPicPr>
          <p:cNvPr id="6149" name="Picture 5" descr="C:\Users\add\Documents\20211020_1227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071546"/>
            <a:ext cx="4057656" cy="5410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d\Documents\20211020_1231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4057656" cy="5410208"/>
          </a:xfrm>
          <a:prstGeom prst="rect">
            <a:avLst/>
          </a:prstGeom>
          <a:noFill/>
        </p:spPr>
      </p:pic>
      <p:pic>
        <p:nvPicPr>
          <p:cNvPr id="7172" name="Picture 4" descr="C:\Users\add\Documents\20211020_1234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71546"/>
            <a:ext cx="4057656" cy="5410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dd\Documents\20211020_123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000108"/>
            <a:ext cx="4111235" cy="5481646"/>
          </a:xfrm>
          <a:prstGeom prst="rect">
            <a:avLst/>
          </a:prstGeom>
          <a:noFill/>
        </p:spPr>
      </p:pic>
      <p:pic>
        <p:nvPicPr>
          <p:cNvPr id="8197" name="Picture 5" descr="C:\Users\add\Documents\20211020_1236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5" y="1000108"/>
            <a:ext cx="4057656" cy="5410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d\Documents\20211020_123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7717"/>
            <a:ext cx="4000528" cy="5334037"/>
          </a:xfrm>
          <a:prstGeom prst="rect">
            <a:avLst/>
          </a:prstGeom>
          <a:noFill/>
        </p:spPr>
      </p:pic>
      <p:pic>
        <p:nvPicPr>
          <p:cNvPr id="9220" name="Picture 4" descr="C:\Users\add\Documents\20211020_1240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3" y="1166797"/>
            <a:ext cx="3986218" cy="5314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15082"/>
            <a:ext cx="8229600" cy="42862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Фото из архива автора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add\Documents\20211020_1241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7"/>
            <a:ext cx="3789764" cy="5053018"/>
          </a:xfrm>
          <a:prstGeom prst="rect">
            <a:avLst/>
          </a:prstGeom>
          <a:noFill/>
        </p:spPr>
      </p:pic>
      <p:pic>
        <p:nvPicPr>
          <p:cNvPr id="10243" name="Picture 3" descr="C:\Users\add\Documents\20211020_1545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095952" y="1708333"/>
            <a:ext cx="5094282" cy="3820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34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Управление образования и молодежной политики Администрации Краснобаковского района Муниципальное автономное образовательное учреждение дополнительного образования   «Центр детского творчества»  р.п. Красные Баки  Нижегородской области    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Фото из архива автора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образования и молодежной политики Администрации Краснобаковского района Муниципальное автономное образовательное учреждение дополнительного образования   «Центр детского творчества»  р.п. Красные Баки  Нижегородской области       </dc:title>
  <dc:creator>add</dc:creator>
  <cp:lastModifiedBy>add</cp:lastModifiedBy>
  <cp:revision>1</cp:revision>
  <dcterms:created xsi:type="dcterms:W3CDTF">2021-11-04T11:03:09Z</dcterms:created>
  <dcterms:modified xsi:type="dcterms:W3CDTF">2021-11-04T11:49:13Z</dcterms:modified>
</cp:coreProperties>
</file>