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2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19EA6-7FE1-4969-B2F5-E12BF9D7DAC1}" type="datetimeFigureOut">
              <a:rPr lang="ru-RU" smtClean="0"/>
              <a:pPr/>
              <a:t>05.08.2021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29C74-7940-401E-AB19-47B527D9B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19EA6-7FE1-4969-B2F5-E12BF9D7DAC1}" type="datetimeFigureOut">
              <a:rPr lang="ru-RU" smtClean="0"/>
              <a:pPr/>
              <a:t>05.08.2021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29C74-7940-401E-AB19-47B527D9B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19EA6-7FE1-4969-B2F5-E12BF9D7DAC1}" type="datetimeFigureOut">
              <a:rPr lang="ru-RU" smtClean="0"/>
              <a:pPr/>
              <a:t>05.08.2021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29C74-7940-401E-AB19-47B527D9B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19EA6-7FE1-4969-B2F5-E12BF9D7DAC1}" type="datetimeFigureOut">
              <a:rPr lang="ru-RU" smtClean="0"/>
              <a:pPr/>
              <a:t>05.08.2021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29C74-7940-401E-AB19-47B527D9B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19EA6-7FE1-4969-B2F5-E12BF9D7DAC1}" type="datetimeFigureOut">
              <a:rPr lang="ru-RU" smtClean="0"/>
              <a:pPr/>
              <a:t>05.08.2021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29C74-7940-401E-AB19-47B527D9B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19EA6-7FE1-4969-B2F5-E12BF9D7DAC1}" type="datetimeFigureOut">
              <a:rPr lang="ru-RU" smtClean="0"/>
              <a:pPr/>
              <a:t>05.08.2021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29C74-7940-401E-AB19-47B527D9B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19EA6-7FE1-4969-B2F5-E12BF9D7DAC1}" type="datetimeFigureOut">
              <a:rPr lang="ru-RU" smtClean="0"/>
              <a:pPr/>
              <a:t>05.08.2021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29C74-7940-401E-AB19-47B527D9B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19EA6-7FE1-4969-B2F5-E12BF9D7DAC1}" type="datetimeFigureOut">
              <a:rPr lang="ru-RU" smtClean="0"/>
              <a:pPr/>
              <a:t>05.08.2021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29C74-7940-401E-AB19-47B527D9B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19EA6-7FE1-4969-B2F5-E12BF9D7DAC1}" type="datetimeFigureOut">
              <a:rPr lang="ru-RU" smtClean="0"/>
              <a:pPr/>
              <a:t>05.08.2021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29C74-7940-401E-AB19-47B527D9B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19EA6-7FE1-4969-B2F5-E12BF9D7DAC1}" type="datetimeFigureOut">
              <a:rPr lang="ru-RU" smtClean="0"/>
              <a:pPr/>
              <a:t>05.08.2021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29C74-7940-401E-AB19-47B527D9B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19EA6-7FE1-4969-B2F5-E12BF9D7DAC1}" type="datetimeFigureOut">
              <a:rPr lang="ru-RU" smtClean="0"/>
              <a:pPr/>
              <a:t>05.08.2021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29C74-7940-401E-AB19-47B527D9B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19EA6-7FE1-4969-B2F5-E12BF9D7DAC1}" type="datetimeFigureOut">
              <a:rPr lang="ru-RU" smtClean="0"/>
              <a:pPr/>
              <a:t>05.08.2021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229C74-7940-401E-AB19-47B527D9B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857388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Детское объединение «Радуга»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Колшевская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ООШ Заволжского муниципального района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Ивановской области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ЭЛЕКТРОННАЯ   ПРЕЗЕНТАЦИЯ  «РАССКАЗ  О НАС»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автор: Смирнова Ангелина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Юриевна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E:\ДОКУМЕНТЫ\история школы\Background\DSC00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85852" y="2285992"/>
            <a:ext cx="6643734" cy="421484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Волонтёрское направление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Волонтёрская деятельность осуществляется на основе принципов: добровольность, безвозмездность, добросовестность.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Проекты: « Твой сосед ветеран», Акция « Не могу быть равнодушным», Акция «Каждой пичужке – кормушку».</a:t>
            </a:r>
            <a:endParaRPr lang="ru-RU" sz="1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Геля\Desktop\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2" y="4286256"/>
            <a:ext cx="3357586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6" descr="C:\Users\Геля\Desktop\DSC06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785926"/>
            <a:ext cx="3214710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E:\ДОКУМЕНТЫ\ОВП\IMG_6197.jpg"/>
          <p:cNvPicPr/>
          <p:nvPr/>
        </p:nvPicPr>
        <p:blipFill>
          <a:blip r:embed="rId4" cstate="print">
            <a:lum bright="10000" contrast="30000"/>
          </a:blip>
          <a:srcRect l="3084" t="4112" r="1315"/>
          <a:stretch>
            <a:fillRect/>
          </a:stretch>
        </p:blipFill>
        <p:spPr bwMode="auto">
          <a:xfrm>
            <a:off x="4786314" y="1785926"/>
            <a:ext cx="3286148" cy="2184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E:\Исследовательские работы\П.Ф.Соболев\фото о Соболеве\фото у памят\P104081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4214818"/>
            <a:ext cx="3071834" cy="22955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pPr lvl="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Духовно – нравственное воспитание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создать условия для духовного воспитания</a:t>
            </a:r>
            <a: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1600" dirty="0" smtClean="0"/>
              <a:t> 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Гармоничное духовное развитие личности, привитие ей основополагающих принципов нравственности: доброты, честности, желания заботиться о ближнем, укрепления семейных уз, любви  к детям, уважения к старшим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Индивидуально-групповые занятия, беседы, игры нравственного и духовного содержания; Творческая художественная деятельность детей: рукоделие, рисование, создание предметов декоративно-прикладного творчества  и т.д</a:t>
            </a:r>
            <a:r>
              <a:rPr lang="ru-RU" sz="16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000240"/>
            <a:ext cx="2406650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E:\ДОКУМЕНТЫ\лето 2014\DSC01306.JPG"/>
          <p:cNvPicPr/>
          <p:nvPr/>
        </p:nvPicPr>
        <p:blipFill>
          <a:blip r:embed="rId3" cstate="print"/>
          <a:srcRect l="7918" r="11382" b="18243"/>
          <a:stretch>
            <a:fillRect/>
          </a:stretch>
        </p:blipFill>
        <p:spPr bwMode="auto">
          <a:xfrm>
            <a:off x="428596" y="4357694"/>
            <a:ext cx="2428892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C:\Documents and Settings\1\Рабочий стол\DSC00114.JPG"/>
          <p:cNvPicPr/>
          <p:nvPr/>
        </p:nvPicPr>
        <p:blipFill>
          <a:blip r:embed="rId4" cstate="print">
            <a:lum bright="10000" contrast="10000"/>
          </a:blip>
          <a:srcRect l="7738" t="10318"/>
          <a:stretch>
            <a:fillRect/>
          </a:stretch>
        </p:blipFill>
        <p:spPr bwMode="auto">
          <a:xfrm>
            <a:off x="3071802" y="4357694"/>
            <a:ext cx="278608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9" descr="C:\Documents and Settings\1\Рабочий стол\мастер-класс.JPG"/>
          <p:cNvPicPr>
            <a:picLocks noGrp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4357694"/>
            <a:ext cx="2571768" cy="1961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Documents and Settings\1\Рабочий стол\DSC0436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2000240"/>
            <a:ext cx="2674945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E:\ДОКУМЕНТЫ\для стенда\стенд\IMG_1744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802" y="1928802"/>
            <a:ext cx="2825750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785794"/>
            <a:ext cx="64294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Мы объединились, чтобы: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объединить усилия для добрых и полезных дел;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раскрыть и реализовать себя среди людей.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136339"/>
            <a:ext cx="4572000" cy="437042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u="sng" dirty="0" smtClean="0"/>
              <a:t>Нас объединяет:</a:t>
            </a:r>
            <a:endParaRPr lang="ru-RU" dirty="0" smtClean="0"/>
          </a:p>
          <a:p>
            <a:r>
              <a:rPr lang="ru-RU" dirty="0" smtClean="0"/>
              <a:t>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любовь к Родине;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любовь к Родному краю;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потребность  знать больше, чем знаем;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-потребность уметь больше, чем умеем;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стремление делать жизнь лучше, добрее,       справедливее;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дружба со спортом;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стремление раскрыть свои таланты.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Нам дороже всего: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красота;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доброта;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благородство.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6176" y="1500174"/>
            <a:ext cx="2767824" cy="18472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714620"/>
            <a:ext cx="1785950" cy="2000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6669" y="4095905"/>
            <a:ext cx="1921239" cy="19212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 истории создания и деятельности ДО « Радуга»</a:t>
            </a:r>
            <a:endParaRPr lang="ru-RU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Существует множество разнообразных школ. Внешне они выглядят одинаково: учителя, ученики, уроки, перемены, праздники, соревнования и т.д. Но почему же они так непохожи между собой? 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Для каждой школы характерен  свой путь, свой путь  жизнедеятельности. Успешность такого пути зависит от способности участников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образовательно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воспитательного процесса целенаправленно управлять путём развития личности. Делать это можно по разному. Одним из таких способов для нас является создание детского объединения. Современных детей объединяет быть значимыми и полезными для других. Им нужна забота, понимание и внимание общества. Школьный период в жизни ребёнка создаёт благоприятные условия для общения детей, обмена нравственными ценностями, личностными интересами.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 истории создания и деятельности ДО « Радуга»</a:t>
            </a:r>
            <a:endParaRPr lang="ru-RU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В целях поддержки социально значимых инициатив  детей и подростков в школе создано детское объединение « Радуга» как добровольное объединение ребят, для совместной деятельности, удовлетворяющие их социальные потребности и интересы.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Свою деятельность ДО осуществляет в соответствии с Уставом школы и действует по следующим 7 направлениям:</a:t>
            </a:r>
          </a:p>
          <a:p>
            <a:pPr>
              <a:buFontTx/>
              <a:buChar char="-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Гражданско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патриотическое;</a:t>
            </a:r>
          </a:p>
          <a:p>
            <a:pPr>
              <a:buFontTx/>
              <a:buChar char="-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Поисково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краеведческое;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Спортивно – оздоровительное;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Художественно – эстетическое;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Трудовое;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Волонтёрское;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Духовно – нравственное.</a:t>
            </a:r>
          </a:p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ДЕВИЗ ДО « По тропинкам радости к миру и добру»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r>
              <a:rPr lang="ru-RU" sz="1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Гражданско</a:t>
            </a:r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– патриотическое направление</a:t>
            </a:r>
            <a:r>
              <a:rPr lang="ru-RU" sz="1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Развитие чувства патриотизма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организация и проведение выступлений на День Победы, встречи с ветеранами  ВОВ и тружениками тыла.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Торжественные мероприятия, посвящённые Дню Победы ; участие в Бессмертном полку;</a:t>
            </a:r>
            <a:b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возложение цветов к памятнику П.Ф.Соболева и обелиску павшим воинам.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10" y="2214554"/>
            <a:ext cx="3071834" cy="208121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868" y="4500570"/>
            <a:ext cx="2928958" cy="207170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8" y="2143116"/>
            <a:ext cx="2928958" cy="214314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Художественно-эстетическое  направление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Развитие творческих способностей  учащихся , формирование эстетического вкуса и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потребности создавать прекрасное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Организация и проведение коллективно – творческих и социально – значимых дел.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Конкурс « Юный артист», « В гостях у сказки» Творческие проекты: «Выставки декоративно – прикладного творчества». праздники «Масленица», «Пасха», «Рождество», день Смеха, новогодние утренники, посвящение в первоклассники и т.д.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72" y="2000240"/>
            <a:ext cx="3000396" cy="2071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818" y="1928802"/>
            <a:ext cx="3143271" cy="21431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8" name="Picture 2" descr="C:\Users\Геля\Desktop\P105057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4286256"/>
            <a:ext cx="3143272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E:\Кал.2021\DSC0019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4357694"/>
            <a:ext cx="3071834" cy="22145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Спортивно – оздоровительное направление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472518" cy="57150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и развивать позицию здорового образа жизни и привить любовь к спорту.</a:t>
            </a:r>
          </a:p>
          <a:p>
            <a:pPr algn="ctr">
              <a:buNone/>
            </a:pPr>
            <a:r>
              <a:rPr lang="ru-RU" sz="1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ЗАДАЧИ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проведение спортивных мероприятий, соревнований и туристических походов среди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учащихся;организация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проведение Дней здоровья для школьников.</a:t>
            </a:r>
          </a:p>
          <a:p>
            <a:pPr marL="0" indent="0" algn="ctr">
              <a:buNone/>
            </a:pPr>
            <a:r>
              <a:rPr lang="ru-RU" sz="1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Проекты: «Спорт против наркотиков», «день здоровья «Путешествия в страну </a:t>
            </a:r>
            <a:r>
              <a:rPr lang="ru-RU" sz="1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Спортландию</a:t>
            </a:r>
            <a:r>
              <a:rPr lang="ru-RU" sz="1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 Мама, папа, я спортивная семья»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45" t="6061"/>
          <a:stretch>
            <a:fillRect/>
          </a:stretch>
        </p:blipFill>
        <p:spPr>
          <a:xfrm>
            <a:off x="428596" y="2643182"/>
            <a:ext cx="2500331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E:\фото спорт\фото для през\P1050688.JPG"/>
          <p:cNvPicPr>
            <a:picLocks noChangeAspect="1" noChangeArrowheads="1"/>
          </p:cNvPicPr>
          <p:nvPr/>
        </p:nvPicPr>
        <p:blipFill>
          <a:blip r:embed="rId3"/>
          <a:srcRect l="2197" r="9911" b="29687"/>
          <a:stretch>
            <a:fillRect/>
          </a:stretch>
        </p:blipFill>
        <p:spPr bwMode="auto">
          <a:xfrm>
            <a:off x="6072198" y="4643446"/>
            <a:ext cx="2857520" cy="1928826"/>
          </a:xfrm>
          <a:prstGeom prst="rect">
            <a:avLst/>
          </a:prstGeom>
          <a:noFill/>
        </p:spPr>
      </p:pic>
      <p:pic>
        <p:nvPicPr>
          <p:cNvPr id="6" name="Picture 7" descr="E:\ДОКУМЕНТЫ\1 сент 18\DSC0098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2571744"/>
            <a:ext cx="2857520" cy="1928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3" descr="C:\Users\Геля\Desktop\фото спорт1\P10407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7" y="2643182"/>
            <a:ext cx="2500330" cy="1928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10" descr="E:\ШСК 2021\азимут и день здор 2012\112_106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4643446"/>
            <a:ext cx="2595562" cy="1928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F:\флешка\плакаты\плакат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9" y="4572008"/>
            <a:ext cx="2643206" cy="1982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Интеллектуально – познавательное  направление</a:t>
            </a:r>
            <a:endParaRPr lang="ru-RU" sz="1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Представлять учебные права и интересы сверстников, помогать в развитии познавательных интересов и кругозора учащихся.</a:t>
            </a:r>
          </a:p>
          <a:p>
            <a:pPr algn="ctr">
              <a:buNone/>
            </a:pPr>
            <a:r>
              <a:rPr lang="ru-RU" sz="1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организация и проведение мероприятий в рамках «Недели наук», подготовку и проведение викторин и познавательных игр силами ДО для младших школьников</a:t>
            </a:r>
          </a:p>
          <a:p>
            <a:pPr algn="ctr">
              <a:buNone/>
            </a:pPr>
            <a:r>
              <a:rPr lang="ru-RU" sz="1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Проекты: Ежегодный конкурс « Ученик года», «Интеллектуальные марафоны», Участие в муниципальных конкурсах по предметам</a:t>
            </a:r>
            <a:r>
              <a:rPr lang="ru-RU" sz="1400" b="1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 smtClean="0">
              <a:solidFill>
                <a:srgbClr val="FF33CC"/>
              </a:solidFill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2" descr="C:\Users\Геля\Desktop\P10508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714620"/>
            <a:ext cx="2714644" cy="1785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6" name="Picture 2" descr="C:\Users\Геля\Desktop\P10507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4643446"/>
            <a:ext cx="2786082" cy="1928826"/>
          </a:xfrm>
          <a:prstGeom prst="rect">
            <a:avLst/>
          </a:prstGeom>
          <a:noFill/>
        </p:spPr>
      </p:pic>
      <p:pic>
        <p:nvPicPr>
          <p:cNvPr id="6147" name="Picture 3" descr="C:\Users\Геля\Desktop\P105086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4572008"/>
            <a:ext cx="2786082" cy="2071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8" name="Picture 4" descr="C:\Users\Геля\Desktop\P104068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2714620"/>
            <a:ext cx="2714644" cy="1785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Поисково</a:t>
            </a:r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– краеведческое направление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Знакомство школьников с историей родного края, знаменитыми людьми и ветеранами войны Ивановской области, памятниками архитектуры.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Организация и проведение встреч , взаимодействие со школьным и городским музеями.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Исследовательские работы по краеведению,  участие в  краеведческих чтениях, встречи с ветеранами, посещение художественно – краеведческого музея г.Заволжск.</a:t>
            </a:r>
            <a:endParaRPr lang="ru-RU" sz="1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5" descr="E:\ШСК 2021\фото цветочки\DSC027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3116"/>
            <a:ext cx="2357454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12" descr="E:\ШСК 2021\ака\DSC0008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143116"/>
            <a:ext cx="2428892" cy="1785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2" name="Picture 2" descr="C:\Users\Геля\Desktop\P10506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2143116"/>
            <a:ext cx="2536820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3" name="Picture 3" descr="C:\Users\Геля\Desktop\P10407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500570"/>
            <a:ext cx="2428892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4" name="Picture 4" descr="C:\Users\Геля\Desktop\P10407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4500570"/>
            <a:ext cx="2643206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5" name="Picture 5" descr="C:\Users\Геля\Desktop\P105023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4678" y="4500570"/>
            <a:ext cx="2500330" cy="1928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229600" cy="1857388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Трудовое направление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Создать условия для трудовой деятельности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1100" b="1" dirty="0" err="1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Организация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проведение  помощи на огороде и цветнике;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уборка территории и кабинетов в школе.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itchFamily="18" charset="0"/>
              </a:rPr>
              <a:t>Проекты: </a:t>
            </a:r>
            <a:r>
              <a:rPr lang="ru-RU" sz="1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itchFamily="18" charset="0"/>
              </a:rPr>
              <a:t>Трудовые, экологические десанты</a:t>
            </a:r>
            <a:r>
              <a:rPr lang="ru-RU" sz="1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itchFamily="18" charset="0"/>
              </a:rPr>
              <a:t>. конкурсы «Самый уютный класс», «Самый зеленый класс»; трудовые операции по озеленению школы, генеральные уборки; операция «Листопад», «А снег идет…». </a:t>
            </a:r>
            <a:endParaRPr lang="ru-RU" sz="1600" dirty="0">
              <a:solidFill>
                <a:srgbClr val="FFFF00"/>
              </a:solidFill>
            </a:endParaRPr>
          </a:p>
        </p:txBody>
      </p:sp>
      <p:pic>
        <p:nvPicPr>
          <p:cNvPr id="4" name="Объект 3" descr="F:\Работа Юннат -2020\цветы\DSC00163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831"/>
          <a:stretch/>
        </p:blipFill>
        <p:spPr bwMode="auto">
          <a:xfrm>
            <a:off x="500034" y="2428868"/>
            <a:ext cx="2786082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2050" name="Picture 2" descr="C:\Users\Геля\Desktop\DSC00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000" y="4393412"/>
            <a:ext cx="2778116" cy="20835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Геля\Desktop\DSC000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4357694"/>
            <a:ext cx="2992430" cy="2119305"/>
          </a:xfrm>
          <a:prstGeom prst="rect">
            <a:avLst/>
          </a:prstGeom>
          <a:noFill/>
        </p:spPr>
      </p:pic>
      <p:pic>
        <p:nvPicPr>
          <p:cNvPr id="8" name="Рисунок 7" descr="E:\Кал.2021\DSC0416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2500306"/>
            <a:ext cx="2928958" cy="1684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E:\Кал.2021\DSC0000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4500570"/>
            <a:ext cx="2673350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C:\Users\Геля\Desktop\DSC0099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0364" y="2357430"/>
            <a:ext cx="3000396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450</Words>
  <Application>Microsoft Office PowerPoint</Application>
  <PresentationFormat>Экран (4:3)</PresentationFormat>
  <Paragraphs>45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  Детское объединение «Радуга» МКОУ Колшевская ООШ Заволжского муниципального района  Ивановской области   ЭЛЕКТРОННАЯ   ПРЕЗЕНТАЦИЯ  «РАССКАЗ  О НАС» автор: Смирнова Ангелина Юриевна 2021 г.   </vt:lpstr>
      <vt:lpstr>Из истории создания и деятельности ДО « Радуга»</vt:lpstr>
      <vt:lpstr>Из истории создания и деятельности ДО « Радуга»</vt:lpstr>
      <vt:lpstr>Гражданско – патриотическое направление Цель: Развитие чувства патриотизма Задачи: организация и проведение выступлений на День Победы, встречи с ветеранами  ВОВ и тружениками тыла. Торжественные мероприятия, посвящённые Дню Победы ; участие в Бессмертном полку;  возложение цветов к памятнику П.Ф.Соболева и обелиску павшим воинам. </vt:lpstr>
      <vt:lpstr> Художественно-эстетическое  направление Цель: Развитие творческих способностей  учащихся , формирование эстетического вкуса и  потребности создавать прекрасное. Задачи: Организация и проведение коллективно – творческих и социально – значимых дел. Конкурс « Юный артист», « В гостях у сказки» Творческие проекты: «Выставки декоративно – прикладного творчества». праздники «Масленица», «Пасха», «Рождество», день Смеха, новогодние утренники, посвящение в первоклассники и т.д.  </vt:lpstr>
      <vt:lpstr>Спортивно – оздоровительное направление </vt:lpstr>
      <vt:lpstr>Интеллектуально – познавательное  направление</vt:lpstr>
      <vt:lpstr> Поисково – краеведческое направление Цель: Знакомство школьников с историей родного края, знаменитыми людьми и ветеранами войны Ивановской области, памятниками архитектуры. Задачи: Организация и проведение встреч , взаимодействие со школьным и городским музеями.  Исследовательские работы по краеведению,  участие в  краеведческих чтениях, встречи с ветеранами, посещение художественно – краеведческого музея г.Заволжск.</vt:lpstr>
      <vt:lpstr>Трудовое направление   ЦЕЛЬ: Создать условия для трудовой деятельности ЗАДАЧИ:Организация и проведение  помощи на огороде и цветнике; уборка территории и кабинетов в школе. Проекты: Трудовые, экологические десанты. конкурсы «Самый уютный класс», «Самый зеленый класс»; трудовые операции по озеленению школы, генеральные уборки; операция «Листопад», «А снег идет…». </vt:lpstr>
      <vt:lpstr>Волонтёрское направление Волонтёрская деятельность осуществляется на основе принципов: добровольность, безвозмездность, добросовестность.  Проекты: « Твой сосед ветеран», Акция « Не могу быть равнодушным», Акция «Каждой пичужке – кормушку».</vt:lpstr>
      <vt:lpstr> Духовно – нравственное воспитание Цель: создать условия для духовного воспитания Задачи: . Гармоничное духовное развитие личности, привитие ей основополагающих принципов нравственности: доброты, честности, желания заботиться о ближнем, укрепления семейных уз, любви  к детям, уважения к старшим   Индивидуально-групповые занятия, беседы, игры нравственного и духовного содержания; Творческая художественная деятельность детей: рукоделие, рисование, создание предметов декоративно-прикладного творчества  и т.д.  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Геля</dc:creator>
  <cp:lastModifiedBy>Геля</cp:lastModifiedBy>
  <cp:revision>56</cp:revision>
  <dcterms:created xsi:type="dcterms:W3CDTF">2021-07-27T17:14:06Z</dcterms:created>
  <dcterms:modified xsi:type="dcterms:W3CDTF">2021-08-05T17:14:34Z</dcterms:modified>
</cp:coreProperties>
</file>