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0" r:id="rId3"/>
    <p:sldId id="261" r:id="rId4"/>
    <p:sldId id="262" r:id="rId5"/>
    <p:sldId id="263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26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18406" y="2102891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pic>
        <p:nvPicPr>
          <p:cNvPr id="1032" name="Picture 8" descr="http://library.gimn172.kiev.ua/theme/css/images/rabota.gif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448" y="548680"/>
            <a:ext cx="7227370" cy="489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17.04.2018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17.04.2018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Блок-схема: альтернативный процесс 6"/>
          <p:cNvSpPr/>
          <p:nvPr userDrawn="1"/>
        </p:nvSpPr>
        <p:spPr>
          <a:xfrm>
            <a:off x="467544" y="260648"/>
            <a:ext cx="8208912" cy="6120680"/>
          </a:xfrm>
          <a:prstGeom prst="flowChartAlternateProcess">
            <a:avLst/>
          </a:prstGeom>
          <a:noFill/>
          <a:ln w="76200">
            <a:solidFill>
              <a:schemeClr val="accent2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4" name="Picture 6" descr="http://900igr.net/up/datai/102758/0015-003-.png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2695" y="3429000"/>
            <a:ext cx="3450879" cy="3789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620688"/>
            <a:ext cx="4098657" cy="478065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2225" y="1219125"/>
            <a:ext cx="3200677" cy="418221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57036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04664"/>
            <a:ext cx="4425359" cy="571608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354494"/>
            <a:ext cx="2737341" cy="381642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50142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548680"/>
            <a:ext cx="3921993" cy="503813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5074" y="1412776"/>
            <a:ext cx="3627115" cy="45259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7569" y="1412776"/>
            <a:ext cx="3627115" cy="45259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86333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476672"/>
            <a:ext cx="4835624" cy="59146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45125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24744"/>
            <a:ext cx="7620000" cy="446534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33419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</TotalTime>
  <Words>0</Words>
  <Application>Microsoft Office PowerPoint</Application>
  <PresentationFormat>Экран (4:3)</PresentationFormat>
  <Paragraphs>0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Samsung</dc:creator>
  <cp:lastModifiedBy>user</cp:lastModifiedBy>
  <cp:revision>16</cp:revision>
  <dcterms:created xsi:type="dcterms:W3CDTF">2017-11-28T16:44:30Z</dcterms:created>
  <dcterms:modified xsi:type="dcterms:W3CDTF">2018-04-17T15:12:45Z</dcterms:modified>
</cp:coreProperties>
</file>