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83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34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1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08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8332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4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2296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907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54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44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030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86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15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71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815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652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185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26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17D9FCE-5D0C-4ECB-B72E-663C4DB8D697}" type="datetimeFigureOut">
              <a:rPr lang="ru-RU" smtClean="0"/>
              <a:t>19.11.2022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C5610B7-EAED-4857-A906-ADDDF30FB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1177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10995170" cy="29718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занятие по курсу ОРКСЭ и предметной области ОДНКНР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«Нет в России семьи такой, где б не памятен был свой герой»</a:t>
            </a:r>
            <a: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chemeClr val="bg1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11317288" cy="1947333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 учитель начальных классов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Тангинская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 </a:t>
            </a:r>
          </a:p>
          <a:p>
            <a:pPr algn="r"/>
            <a:r>
              <a:rPr lang="ru-RU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Дорожкова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Анатольевна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4999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471948"/>
            <a:ext cx="10058400" cy="623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042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16310"/>
            <a:ext cx="10058400" cy="648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30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373626"/>
            <a:ext cx="10058400" cy="633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34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530942"/>
            <a:ext cx="10058400" cy="617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73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619432"/>
            <a:ext cx="10058400" cy="608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919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540774"/>
            <a:ext cx="10058400" cy="616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977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35974"/>
            <a:ext cx="10058400" cy="646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01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94968"/>
            <a:ext cx="10058400" cy="641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874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0877" y="1356852"/>
            <a:ext cx="1008789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…Нет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России семьи такой, где б не памятен был свой герой.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глаза молодых солдат с фотографий увядших глядят.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взгляд, словно Высший Суд для ребят, что сейчас растут.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 мальчишкам нельзя ни солгать, ни обмануть, ни с пути свернуть.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7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5406" y="855406"/>
            <a:ext cx="9468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музей. Сбор информации о ветеранах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7" y="2084439"/>
            <a:ext cx="3185652" cy="3932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63" y="2084439"/>
            <a:ext cx="4060722" cy="3932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409" y="2084440"/>
            <a:ext cx="3323303" cy="393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7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465" y="914399"/>
            <a:ext cx="9547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музей. Сбор информации о ветеранах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99" y="1632154"/>
            <a:ext cx="3453267" cy="46341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131" y="1632154"/>
            <a:ext cx="3371727" cy="46341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923" y="1632154"/>
            <a:ext cx="3552341" cy="4634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06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1" y="816078"/>
            <a:ext cx="6371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рисунков . Работы-победители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7" y="1729556"/>
            <a:ext cx="3397659" cy="3599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197" y="1729557"/>
            <a:ext cx="3522479" cy="3599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439" y="1729556"/>
            <a:ext cx="3441290" cy="359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68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2155" y="314632"/>
            <a:ext cx="8750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Поделки к внеурочному мероприятию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79" y="1533832"/>
            <a:ext cx="3191182" cy="38788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251" y="1533832"/>
            <a:ext cx="3834581" cy="3878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122" y="1533832"/>
            <a:ext cx="3775587" cy="387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4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00516" y="540774"/>
            <a:ext cx="647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Бессмертный полк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32" y="1002439"/>
            <a:ext cx="7796981" cy="572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35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3871" y="540774"/>
            <a:ext cx="6577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мероприятие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416" y="1365864"/>
            <a:ext cx="8565126" cy="515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74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344128"/>
            <a:ext cx="10058400" cy="636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100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26142"/>
            <a:ext cx="10058400" cy="647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3816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</TotalTime>
  <Words>133</Words>
  <Application>Microsoft Office PowerPoint</Application>
  <PresentationFormat>Широкоэкранный</PresentationFormat>
  <Paragraphs>11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Century Gothic</vt:lpstr>
      <vt:lpstr>Times New Roman</vt:lpstr>
      <vt:lpstr>Wingdings 3</vt:lpstr>
      <vt:lpstr>Сектор</vt:lpstr>
      <vt:lpstr>Внеурочное занятие по курсу ОРКСЭ и предметной области ОДНКНР «Нет в России семьи такой, где б не памятен был свой герой»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занятие по курсу ОРКСЭ и предметной области ОДНКНР «Нет в России семьи такой, где б не памятен был свой герой»</dc:title>
  <dc:creator>Игорь Дорожков</dc:creator>
  <cp:lastModifiedBy>Игорь Дорожков</cp:lastModifiedBy>
  <cp:revision>6</cp:revision>
  <dcterms:created xsi:type="dcterms:W3CDTF">2022-11-19T04:30:03Z</dcterms:created>
  <dcterms:modified xsi:type="dcterms:W3CDTF">2022-11-19T09:46:24Z</dcterms:modified>
</cp:coreProperties>
</file>