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7;&#1088;&#1072;&#1078;&#1077;&#1085;&#1080;&#1103;%204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305800" cy="1981200"/>
          </a:xfrm>
        </p:spPr>
        <p:txBody>
          <a:bodyPr/>
          <a:lstStyle/>
          <a:p>
            <a:r>
              <a:rPr lang="ru-RU" dirty="0" smtClean="0"/>
              <a:t>Как называлась операция советских войск по освобождению Белоруссии?</a:t>
            </a:r>
            <a:endParaRPr lang="ru-RU" dirty="0"/>
          </a:p>
        </p:txBody>
      </p:sp>
      <p:pic>
        <p:nvPicPr>
          <p:cNvPr id="1026" name="Picture 2" descr="D: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50085"/>
            <a:ext cx="665674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4288" y="623731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029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10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 называлась операция советских войск по освобождению Белоруссии?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называлась операция советских войск по освобождению Белоруссии?</dc:title>
  <dc:creator>Scool</dc:creator>
  <cp:lastModifiedBy>Scool</cp:lastModifiedBy>
  <cp:revision>1</cp:revision>
  <dcterms:created xsi:type="dcterms:W3CDTF">2020-02-27T05:14:12Z</dcterms:created>
  <dcterms:modified xsi:type="dcterms:W3CDTF">2020-02-27T05:22:13Z</dcterms:modified>
</cp:coreProperties>
</file>