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70" r:id="rId4"/>
    <p:sldId id="288" r:id="rId5"/>
    <p:sldId id="26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86" r:id="rId15"/>
    <p:sldId id="275" r:id="rId16"/>
    <p:sldId id="276" r:id="rId17"/>
    <p:sldId id="277" r:id="rId18"/>
    <p:sldId id="271" r:id="rId19"/>
    <p:sldId id="272" r:id="rId20"/>
    <p:sldId id="273" r:id="rId21"/>
    <p:sldId id="284" r:id="rId22"/>
    <p:sldId id="279" r:id="rId23"/>
    <p:sldId id="280" r:id="rId24"/>
    <p:sldId id="281" r:id="rId25"/>
    <p:sldId id="287" r:id="rId26"/>
    <p:sldId id="285" r:id="rId27"/>
    <p:sldId id="27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9E7DD-C465-4430-BACF-AD170CAB13A3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1AE2C-0275-440A-89B0-886CEA06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BA722-AA08-4EF8-AB77-98B3D558918F}" type="slidenum">
              <a:rPr lang="ru-RU"/>
              <a:pPr/>
              <a:t>3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1F6190-9C2D-4F4B-AC64-EEF8A62AFDFB}" type="slidenum">
              <a:rPr lang="ru-RU"/>
              <a:pPr/>
              <a:t>18</a:t>
            </a:fld>
            <a:endParaRPr lang="ru-RU"/>
          </a:p>
        </p:txBody>
      </p:sp>
      <p:sp>
        <p:nvSpPr>
          <p:cNvPr id="665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DA2E12-3EE6-44A8-9554-C068211AE728}" type="slidenum">
              <a:rPr lang="ru-RU"/>
              <a:pPr/>
              <a:t>19</a:t>
            </a:fld>
            <a:endParaRPr lang="ru-RU"/>
          </a:p>
        </p:txBody>
      </p:sp>
      <p:sp>
        <p:nvSpPr>
          <p:cNvPr id="686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9A5C1AA-2F87-40A0-B758-5C0CDE8E2A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63FD017-9D8B-4E9E-9805-3E88823ED3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F46FE-ED63-4AAF-9070-3A24340BC71A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D922-741F-408E-8942-507A4EC88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advClick="0" advTm="3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56;&#1072;&#1073;&#1086;&#1095;&#1080;&#1077;%20&#1087;&#1088;&#1086;&#1075;&#1088;&#1072;&#1084;&#1084;&#1099;%205%20-7\&#1074;&#1085;&#1077;&#1082;&#1083;&#1072;&#1089;&#1089;&#1085;&#1099;&#1077;%20&#1084;&#1077;&#1088;&#1086;&#1087;&#1088;&#1080;&#1103;&#1090;&#1080;&#1103;\&#1072;&#1085;&#1090;&#1080;&#1085;&#1072;&#1088;&#1082;&#1086;&#1090;&#1080;&#1095;&#1077;&#1089;&#1082;&#1080;&#1081;%20&#1091;&#1088;&#1086;&#1082;\aaf95fbcf6d0d935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9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jpeg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high.ru/art/heroin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arkotiki.ru/gnk_5556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u2_24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714356"/>
            <a:ext cx="914406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Наркотики. </a:t>
            </a:r>
            <a:b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 или Смерть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7" name="aaf95fbcf6d0d93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/>
              <a:t>Миф первый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«Попробуй — пробуют все". Это неправда: обследования показывают, что лишь один из 5 старшеклассников пробовал наркотики. Чаще жертвами ложной аргументации становятся подростки невысоких психических устоев: конфликтные, склонные к мелкому воровству, лживые, агрессивные. Они же впоследствии становятся распространителями наркотиков.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advClick="0" advTm="1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Миф второй.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«Попробуй — вредных последствий не будет". Это ложь. Прежде всего, пристрастие к некоторым наркотикам может возникнуть и после одной дозы приема. Кроме того, существует индивидуальная чувствительность, возможна гибель даже при первой инъекции.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b="1" dirty="0" smtClean="0"/>
              <a:t>Миф третий.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"Попробуй — если не понравится, бросишь". Хотя подростки и слышали кое-что про ломку, но убеждены, что ее можно преодолеть либо с помощью врачей, либо усилием воли. Это тоже ложь. Известно, что даже после 2-3 месяцев неупотребления наркотиков люди вновь возвращаются к приему.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Миф четвертый.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Существуют "безвредные" наркотики. Безвредных наркотиков нет. Все они, даже при незначительном потреблении, пагубно влияют на личность. Зависимость развивается даже в случае употребления таких "легких" наркотиков, как марихуана. В США, например, ежегодно обращаются в клиники, пытаясь излечиться от наркотической зависимости, более 100 тыс.человек.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6000792" cy="1011222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НАРКОТИКИ - ЭТО ЗАРАЗА,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 ТЫ НЕ ПОЙМЕШЬ ЭТО СРАЗУ.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БЫСТРО К НАРКОТИКАМ ТЫ ПРИВЫКАЕШЬ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 МЕДЛЕННО В МУКАХ ОТ НИХ УМИРАЕШЬ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7ba94beb415cb231fd5dbfdba1ed7da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41450"/>
            <a:ext cx="7627938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12863"/>
            <a:ext cx="4256088" cy="48529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i="1"/>
              <a:t>   </a:t>
            </a:r>
            <a:r>
              <a:rPr lang="ru-RU" b="1" i="1"/>
              <a:t>Январь 1971 года – королева блюза и рок-н-рола Дженис Джоплин умерла от передозировки героина.</a:t>
            </a:r>
          </a:p>
        </p:txBody>
      </p:sp>
      <p:pic>
        <p:nvPicPr>
          <p:cNvPr id="33799" name="Picture 7" descr="Дженис Джопли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628775"/>
            <a:ext cx="4248150" cy="4248150"/>
          </a:xfrm>
          <a:ln w="57150">
            <a:solidFill>
              <a:srgbClr val="000000"/>
            </a:solidFill>
          </a:ln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88913"/>
            <a:ext cx="4824412" cy="64087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/>
              <a:t>    Смерть легендарного </a:t>
            </a:r>
            <a:r>
              <a:rPr lang="ru-RU" sz="2400" b="1" i="1" dirty="0" err="1"/>
              <a:t>Курта</a:t>
            </a:r>
            <a:r>
              <a:rPr lang="ru-RU" sz="2400" b="1" i="1" dirty="0"/>
              <a:t> </a:t>
            </a:r>
            <a:r>
              <a:rPr lang="ru-RU" sz="2400" b="1" i="1" dirty="0" err="1"/>
              <a:t>Кобейна</a:t>
            </a:r>
            <a:r>
              <a:rPr lang="ru-RU" sz="2400" b="1" i="1" dirty="0"/>
              <a:t>, солиста группы «Нирвана», - тоже следствие увлечения наркотиками.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 dirty="0">
                <a:latin typeface="Georgia" pitchFamily="18" charset="0"/>
              </a:rPr>
              <a:t>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 dirty="0">
                <a:latin typeface="Georgia" pitchFamily="18" charset="0"/>
              </a:rPr>
              <a:t>    </a:t>
            </a:r>
            <a:r>
              <a:rPr lang="ru-RU" sz="2400" b="1" i="1" dirty="0"/>
              <a:t>8 апреля 1994 года тело </a:t>
            </a:r>
            <a:r>
              <a:rPr lang="ru-RU" sz="2400" b="1" i="1" dirty="0" err="1"/>
              <a:t>Курта</a:t>
            </a:r>
            <a:r>
              <a:rPr lang="ru-RU" sz="2400" b="1" i="1" dirty="0"/>
              <a:t> было найдено в собственном доме. Рядом валялось ружье - он выстрелил себе в голову. Врачи обнаружили в крови музыканта огромное количество героина.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/>
              <a:t>    </a:t>
            </a:r>
            <a:r>
              <a:rPr lang="ru-RU" sz="2400" b="1" i="1" dirty="0" err="1"/>
              <a:t>Рок-легенде</a:t>
            </a:r>
            <a:r>
              <a:rPr lang="ru-RU" sz="2400" b="1" i="1" dirty="0"/>
              <a:t> </a:t>
            </a:r>
            <a:r>
              <a:rPr lang="ru-RU" sz="2400" b="1" i="1" dirty="0" err="1"/>
              <a:t>Курту</a:t>
            </a:r>
            <a:r>
              <a:rPr lang="ru-RU" sz="2400" b="1" i="1" dirty="0"/>
              <a:t> </a:t>
            </a:r>
            <a:r>
              <a:rPr lang="ru-RU" sz="2400" b="1" i="1" dirty="0" err="1"/>
              <a:t>Кобейну</a:t>
            </a:r>
            <a:r>
              <a:rPr lang="ru-RU" sz="2400" b="1" i="1" dirty="0"/>
              <a:t> было всего 27</a:t>
            </a:r>
            <a:r>
              <a:rPr lang="ru-RU" sz="2400" b="1" dirty="0"/>
              <a:t> лет.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 dirty="0"/>
          </a:p>
        </p:txBody>
      </p:sp>
      <p:pic>
        <p:nvPicPr>
          <p:cNvPr id="35847" name="Picture 7" descr="Курт кобей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425" y="549275"/>
            <a:ext cx="2741613" cy="2679700"/>
          </a:xfrm>
          <a:ln w="57150">
            <a:solidFill>
              <a:srgbClr val="000000"/>
            </a:solidFill>
          </a:ln>
        </p:spPr>
      </p:pic>
      <p:pic>
        <p:nvPicPr>
          <p:cNvPr id="21509" name="Picture 5" descr="kop5-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27775" y="3789363"/>
            <a:ext cx="2147888" cy="2735262"/>
          </a:xfrm>
          <a:noFill/>
          <a:ln w="57150">
            <a:solidFill>
              <a:srgbClr val="000000"/>
            </a:solidFill>
          </a:ln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4" presetClass="entr" presetSubtype="5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25538"/>
            <a:ext cx="40386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</a:t>
            </a:r>
            <a:r>
              <a:rPr lang="ru-RU" sz="2800" b="1" i="1"/>
              <a:t>Анатолий Крупнов, основатель группы «Черный Обелиск», умер от остановки сердца после многолетнего употребления героина.</a:t>
            </a:r>
          </a:p>
        </p:txBody>
      </p:sp>
      <p:pic>
        <p:nvPicPr>
          <p:cNvPr id="116743" name="Picture 7" descr="крупн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5888" y="1341438"/>
            <a:ext cx="3608387" cy="4751387"/>
          </a:xfrm>
          <a:ln w="57150">
            <a:solidFill>
              <a:srgbClr val="000000"/>
            </a:solidFill>
          </a:ln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847975" cy="2093913"/>
            <a:chOff x="0" y="0"/>
            <a:chExt cx="1794" cy="1319"/>
          </a:xfrm>
        </p:grpSpPr>
        <p:sp>
          <p:nvSpPr>
            <p:cNvPr id="65539" name="Freeform 3"/>
            <p:cNvSpPr>
              <a:spLocks/>
            </p:cNvSpPr>
            <p:nvPr/>
          </p:nvSpPr>
          <p:spPr bwMode="auto">
            <a:xfrm>
              <a:off x="532" y="45"/>
              <a:ext cx="591" cy="574"/>
            </a:xfrm>
            <a:custGeom>
              <a:avLst/>
              <a:gdLst/>
              <a:ahLst/>
              <a:cxnLst>
                <a:cxn ang="0">
                  <a:pos x="23" y="135"/>
                </a:cxn>
                <a:cxn ang="0">
                  <a:pos x="31" y="84"/>
                </a:cxn>
                <a:cxn ang="0">
                  <a:pos x="49" y="14"/>
                </a:cxn>
                <a:cxn ang="0">
                  <a:pos x="74" y="43"/>
                </a:cxn>
                <a:cxn ang="0">
                  <a:pos x="87" y="92"/>
                </a:cxn>
                <a:cxn ang="0">
                  <a:pos x="102" y="142"/>
                </a:cxn>
                <a:cxn ang="0">
                  <a:pos x="117" y="186"/>
                </a:cxn>
                <a:cxn ang="0">
                  <a:pos x="142" y="163"/>
                </a:cxn>
                <a:cxn ang="0">
                  <a:pos x="172" y="118"/>
                </a:cxn>
                <a:cxn ang="0">
                  <a:pos x="225" y="57"/>
                </a:cxn>
                <a:cxn ang="0">
                  <a:pos x="228" y="78"/>
                </a:cxn>
                <a:cxn ang="0">
                  <a:pos x="221" y="139"/>
                </a:cxn>
                <a:cxn ang="0">
                  <a:pos x="203" y="204"/>
                </a:cxn>
                <a:cxn ang="0">
                  <a:pos x="230" y="201"/>
                </a:cxn>
                <a:cxn ang="0">
                  <a:pos x="264" y="181"/>
                </a:cxn>
                <a:cxn ang="0">
                  <a:pos x="286" y="157"/>
                </a:cxn>
                <a:cxn ang="0">
                  <a:pos x="323" y="129"/>
                </a:cxn>
                <a:cxn ang="0">
                  <a:pos x="359" y="100"/>
                </a:cxn>
                <a:cxn ang="0">
                  <a:pos x="356" y="145"/>
                </a:cxn>
                <a:cxn ang="0">
                  <a:pos x="338" y="197"/>
                </a:cxn>
                <a:cxn ang="0">
                  <a:pos x="320" y="240"/>
                </a:cxn>
                <a:cxn ang="0">
                  <a:pos x="307" y="284"/>
                </a:cxn>
                <a:cxn ang="0">
                  <a:pos x="332" y="283"/>
                </a:cxn>
                <a:cxn ang="0">
                  <a:pos x="361" y="270"/>
                </a:cxn>
                <a:cxn ang="0">
                  <a:pos x="387" y="261"/>
                </a:cxn>
                <a:cxn ang="0">
                  <a:pos x="420" y="246"/>
                </a:cxn>
                <a:cxn ang="0">
                  <a:pos x="450" y="235"/>
                </a:cxn>
                <a:cxn ang="0">
                  <a:pos x="482" y="218"/>
                </a:cxn>
                <a:cxn ang="0">
                  <a:pos x="476" y="261"/>
                </a:cxn>
                <a:cxn ang="0">
                  <a:pos x="442" y="302"/>
                </a:cxn>
                <a:cxn ang="0">
                  <a:pos x="427" y="348"/>
                </a:cxn>
                <a:cxn ang="0">
                  <a:pos x="430" y="372"/>
                </a:cxn>
                <a:cxn ang="0">
                  <a:pos x="389" y="422"/>
                </a:cxn>
                <a:cxn ang="0">
                  <a:pos x="405" y="436"/>
                </a:cxn>
                <a:cxn ang="0">
                  <a:pos x="433" y="433"/>
                </a:cxn>
                <a:cxn ang="0">
                  <a:pos x="472" y="440"/>
                </a:cxn>
                <a:cxn ang="0">
                  <a:pos x="503" y="436"/>
                </a:cxn>
                <a:cxn ang="0">
                  <a:pos x="537" y="443"/>
                </a:cxn>
                <a:cxn ang="0">
                  <a:pos x="579" y="436"/>
                </a:cxn>
                <a:cxn ang="0">
                  <a:pos x="571" y="457"/>
                </a:cxn>
                <a:cxn ang="0">
                  <a:pos x="549" y="482"/>
                </a:cxn>
                <a:cxn ang="0">
                  <a:pos x="506" y="500"/>
                </a:cxn>
                <a:cxn ang="0">
                  <a:pos x="485" y="517"/>
                </a:cxn>
                <a:cxn ang="0">
                  <a:pos x="462" y="522"/>
                </a:cxn>
                <a:cxn ang="0">
                  <a:pos x="424" y="544"/>
                </a:cxn>
                <a:cxn ang="0">
                  <a:pos x="386" y="563"/>
                </a:cxn>
                <a:cxn ang="0">
                  <a:pos x="334" y="470"/>
                </a:cxn>
                <a:cxn ang="0">
                  <a:pos x="289" y="366"/>
                </a:cxn>
                <a:cxn ang="0">
                  <a:pos x="211" y="287"/>
                </a:cxn>
                <a:cxn ang="0">
                  <a:pos x="107" y="243"/>
                </a:cxn>
              </a:cxnLst>
              <a:rect l="0" t="0" r="r" b="b"/>
              <a:pathLst>
                <a:path w="591" h="574">
                  <a:moveTo>
                    <a:pt x="0" y="191"/>
                  </a:moveTo>
                  <a:lnTo>
                    <a:pt x="19" y="170"/>
                  </a:lnTo>
                  <a:lnTo>
                    <a:pt x="25" y="152"/>
                  </a:lnTo>
                  <a:lnTo>
                    <a:pt x="23" y="135"/>
                  </a:lnTo>
                  <a:lnTo>
                    <a:pt x="25" y="115"/>
                  </a:lnTo>
                  <a:lnTo>
                    <a:pt x="26" y="106"/>
                  </a:lnTo>
                  <a:lnTo>
                    <a:pt x="29" y="96"/>
                  </a:lnTo>
                  <a:lnTo>
                    <a:pt x="31" y="84"/>
                  </a:lnTo>
                  <a:lnTo>
                    <a:pt x="29" y="69"/>
                  </a:lnTo>
                  <a:lnTo>
                    <a:pt x="31" y="44"/>
                  </a:lnTo>
                  <a:lnTo>
                    <a:pt x="40" y="28"/>
                  </a:lnTo>
                  <a:lnTo>
                    <a:pt x="49" y="14"/>
                  </a:lnTo>
                  <a:lnTo>
                    <a:pt x="53" y="0"/>
                  </a:lnTo>
                  <a:lnTo>
                    <a:pt x="62" y="13"/>
                  </a:lnTo>
                  <a:lnTo>
                    <a:pt x="69" y="28"/>
                  </a:lnTo>
                  <a:lnTo>
                    <a:pt x="74" y="43"/>
                  </a:lnTo>
                  <a:lnTo>
                    <a:pt x="75" y="59"/>
                  </a:lnTo>
                  <a:lnTo>
                    <a:pt x="78" y="68"/>
                  </a:lnTo>
                  <a:lnTo>
                    <a:pt x="83" y="77"/>
                  </a:lnTo>
                  <a:lnTo>
                    <a:pt x="87" y="92"/>
                  </a:lnTo>
                  <a:lnTo>
                    <a:pt x="87" y="118"/>
                  </a:lnTo>
                  <a:lnTo>
                    <a:pt x="89" y="124"/>
                  </a:lnTo>
                  <a:lnTo>
                    <a:pt x="96" y="130"/>
                  </a:lnTo>
                  <a:lnTo>
                    <a:pt x="102" y="142"/>
                  </a:lnTo>
                  <a:lnTo>
                    <a:pt x="107" y="164"/>
                  </a:lnTo>
                  <a:lnTo>
                    <a:pt x="108" y="170"/>
                  </a:lnTo>
                  <a:lnTo>
                    <a:pt x="113" y="178"/>
                  </a:lnTo>
                  <a:lnTo>
                    <a:pt x="117" y="186"/>
                  </a:lnTo>
                  <a:lnTo>
                    <a:pt x="123" y="192"/>
                  </a:lnTo>
                  <a:lnTo>
                    <a:pt x="132" y="182"/>
                  </a:lnTo>
                  <a:lnTo>
                    <a:pt x="136" y="172"/>
                  </a:lnTo>
                  <a:lnTo>
                    <a:pt x="142" y="163"/>
                  </a:lnTo>
                  <a:lnTo>
                    <a:pt x="154" y="154"/>
                  </a:lnTo>
                  <a:lnTo>
                    <a:pt x="159" y="146"/>
                  </a:lnTo>
                  <a:lnTo>
                    <a:pt x="163" y="135"/>
                  </a:lnTo>
                  <a:lnTo>
                    <a:pt x="172" y="118"/>
                  </a:lnTo>
                  <a:lnTo>
                    <a:pt x="193" y="99"/>
                  </a:lnTo>
                  <a:lnTo>
                    <a:pt x="205" y="89"/>
                  </a:lnTo>
                  <a:lnTo>
                    <a:pt x="217" y="74"/>
                  </a:lnTo>
                  <a:lnTo>
                    <a:pt x="225" y="57"/>
                  </a:lnTo>
                  <a:lnTo>
                    <a:pt x="230" y="46"/>
                  </a:lnTo>
                  <a:lnTo>
                    <a:pt x="230" y="50"/>
                  </a:lnTo>
                  <a:lnTo>
                    <a:pt x="228" y="63"/>
                  </a:lnTo>
                  <a:lnTo>
                    <a:pt x="228" y="78"/>
                  </a:lnTo>
                  <a:lnTo>
                    <a:pt x="230" y="93"/>
                  </a:lnTo>
                  <a:lnTo>
                    <a:pt x="228" y="106"/>
                  </a:lnTo>
                  <a:lnTo>
                    <a:pt x="225" y="123"/>
                  </a:lnTo>
                  <a:lnTo>
                    <a:pt x="221" y="139"/>
                  </a:lnTo>
                  <a:lnTo>
                    <a:pt x="221" y="154"/>
                  </a:lnTo>
                  <a:lnTo>
                    <a:pt x="219" y="172"/>
                  </a:lnTo>
                  <a:lnTo>
                    <a:pt x="211" y="186"/>
                  </a:lnTo>
                  <a:lnTo>
                    <a:pt x="203" y="204"/>
                  </a:lnTo>
                  <a:lnTo>
                    <a:pt x="208" y="228"/>
                  </a:lnTo>
                  <a:lnTo>
                    <a:pt x="215" y="222"/>
                  </a:lnTo>
                  <a:lnTo>
                    <a:pt x="221" y="212"/>
                  </a:lnTo>
                  <a:lnTo>
                    <a:pt x="230" y="201"/>
                  </a:lnTo>
                  <a:lnTo>
                    <a:pt x="242" y="194"/>
                  </a:lnTo>
                  <a:lnTo>
                    <a:pt x="249" y="191"/>
                  </a:lnTo>
                  <a:lnTo>
                    <a:pt x="257" y="186"/>
                  </a:lnTo>
                  <a:lnTo>
                    <a:pt x="264" y="181"/>
                  </a:lnTo>
                  <a:lnTo>
                    <a:pt x="271" y="175"/>
                  </a:lnTo>
                  <a:lnTo>
                    <a:pt x="277" y="169"/>
                  </a:lnTo>
                  <a:lnTo>
                    <a:pt x="282" y="163"/>
                  </a:lnTo>
                  <a:lnTo>
                    <a:pt x="286" y="157"/>
                  </a:lnTo>
                  <a:lnTo>
                    <a:pt x="289" y="151"/>
                  </a:lnTo>
                  <a:lnTo>
                    <a:pt x="300" y="138"/>
                  </a:lnTo>
                  <a:lnTo>
                    <a:pt x="312" y="130"/>
                  </a:lnTo>
                  <a:lnTo>
                    <a:pt x="323" y="129"/>
                  </a:lnTo>
                  <a:lnTo>
                    <a:pt x="332" y="126"/>
                  </a:lnTo>
                  <a:lnTo>
                    <a:pt x="343" y="118"/>
                  </a:lnTo>
                  <a:lnTo>
                    <a:pt x="352" y="109"/>
                  </a:lnTo>
                  <a:lnTo>
                    <a:pt x="359" y="100"/>
                  </a:lnTo>
                  <a:lnTo>
                    <a:pt x="364" y="94"/>
                  </a:lnTo>
                  <a:lnTo>
                    <a:pt x="365" y="106"/>
                  </a:lnTo>
                  <a:lnTo>
                    <a:pt x="362" y="124"/>
                  </a:lnTo>
                  <a:lnTo>
                    <a:pt x="356" y="145"/>
                  </a:lnTo>
                  <a:lnTo>
                    <a:pt x="344" y="163"/>
                  </a:lnTo>
                  <a:lnTo>
                    <a:pt x="341" y="172"/>
                  </a:lnTo>
                  <a:lnTo>
                    <a:pt x="341" y="182"/>
                  </a:lnTo>
                  <a:lnTo>
                    <a:pt x="338" y="197"/>
                  </a:lnTo>
                  <a:lnTo>
                    <a:pt x="325" y="216"/>
                  </a:lnTo>
                  <a:lnTo>
                    <a:pt x="322" y="224"/>
                  </a:lnTo>
                  <a:lnTo>
                    <a:pt x="322" y="231"/>
                  </a:lnTo>
                  <a:lnTo>
                    <a:pt x="320" y="240"/>
                  </a:lnTo>
                  <a:lnTo>
                    <a:pt x="313" y="250"/>
                  </a:lnTo>
                  <a:lnTo>
                    <a:pt x="307" y="261"/>
                  </a:lnTo>
                  <a:lnTo>
                    <a:pt x="307" y="274"/>
                  </a:lnTo>
                  <a:lnTo>
                    <a:pt x="307" y="284"/>
                  </a:lnTo>
                  <a:lnTo>
                    <a:pt x="309" y="289"/>
                  </a:lnTo>
                  <a:lnTo>
                    <a:pt x="318" y="289"/>
                  </a:lnTo>
                  <a:lnTo>
                    <a:pt x="325" y="286"/>
                  </a:lnTo>
                  <a:lnTo>
                    <a:pt x="332" y="283"/>
                  </a:lnTo>
                  <a:lnTo>
                    <a:pt x="340" y="278"/>
                  </a:lnTo>
                  <a:lnTo>
                    <a:pt x="346" y="276"/>
                  </a:lnTo>
                  <a:lnTo>
                    <a:pt x="353" y="271"/>
                  </a:lnTo>
                  <a:lnTo>
                    <a:pt x="361" y="270"/>
                  </a:lnTo>
                  <a:lnTo>
                    <a:pt x="370" y="268"/>
                  </a:lnTo>
                  <a:lnTo>
                    <a:pt x="375" y="267"/>
                  </a:lnTo>
                  <a:lnTo>
                    <a:pt x="381" y="265"/>
                  </a:lnTo>
                  <a:lnTo>
                    <a:pt x="387" y="261"/>
                  </a:lnTo>
                  <a:lnTo>
                    <a:pt x="393" y="256"/>
                  </a:lnTo>
                  <a:lnTo>
                    <a:pt x="401" y="253"/>
                  </a:lnTo>
                  <a:lnTo>
                    <a:pt x="410" y="249"/>
                  </a:lnTo>
                  <a:lnTo>
                    <a:pt x="420" y="246"/>
                  </a:lnTo>
                  <a:lnTo>
                    <a:pt x="432" y="244"/>
                  </a:lnTo>
                  <a:lnTo>
                    <a:pt x="438" y="243"/>
                  </a:lnTo>
                  <a:lnTo>
                    <a:pt x="444" y="240"/>
                  </a:lnTo>
                  <a:lnTo>
                    <a:pt x="450" y="235"/>
                  </a:lnTo>
                  <a:lnTo>
                    <a:pt x="456" y="230"/>
                  </a:lnTo>
                  <a:lnTo>
                    <a:pt x="463" y="225"/>
                  </a:lnTo>
                  <a:lnTo>
                    <a:pt x="470" y="221"/>
                  </a:lnTo>
                  <a:lnTo>
                    <a:pt x="482" y="218"/>
                  </a:lnTo>
                  <a:lnTo>
                    <a:pt x="496" y="218"/>
                  </a:lnTo>
                  <a:lnTo>
                    <a:pt x="481" y="237"/>
                  </a:lnTo>
                  <a:lnTo>
                    <a:pt x="476" y="250"/>
                  </a:lnTo>
                  <a:lnTo>
                    <a:pt x="476" y="261"/>
                  </a:lnTo>
                  <a:lnTo>
                    <a:pt x="469" y="271"/>
                  </a:lnTo>
                  <a:lnTo>
                    <a:pt x="462" y="278"/>
                  </a:lnTo>
                  <a:lnTo>
                    <a:pt x="453" y="289"/>
                  </a:lnTo>
                  <a:lnTo>
                    <a:pt x="442" y="302"/>
                  </a:lnTo>
                  <a:lnTo>
                    <a:pt x="433" y="316"/>
                  </a:lnTo>
                  <a:lnTo>
                    <a:pt x="427" y="329"/>
                  </a:lnTo>
                  <a:lnTo>
                    <a:pt x="424" y="341"/>
                  </a:lnTo>
                  <a:lnTo>
                    <a:pt x="427" y="348"/>
                  </a:lnTo>
                  <a:lnTo>
                    <a:pt x="438" y="353"/>
                  </a:lnTo>
                  <a:lnTo>
                    <a:pt x="441" y="356"/>
                  </a:lnTo>
                  <a:lnTo>
                    <a:pt x="438" y="362"/>
                  </a:lnTo>
                  <a:lnTo>
                    <a:pt x="430" y="372"/>
                  </a:lnTo>
                  <a:lnTo>
                    <a:pt x="419" y="384"/>
                  </a:lnTo>
                  <a:lnTo>
                    <a:pt x="407" y="396"/>
                  </a:lnTo>
                  <a:lnTo>
                    <a:pt x="396" y="409"/>
                  </a:lnTo>
                  <a:lnTo>
                    <a:pt x="389" y="422"/>
                  </a:lnTo>
                  <a:lnTo>
                    <a:pt x="387" y="433"/>
                  </a:lnTo>
                  <a:lnTo>
                    <a:pt x="392" y="436"/>
                  </a:lnTo>
                  <a:lnTo>
                    <a:pt x="398" y="436"/>
                  </a:lnTo>
                  <a:lnTo>
                    <a:pt x="405" y="436"/>
                  </a:lnTo>
                  <a:lnTo>
                    <a:pt x="413" y="434"/>
                  </a:lnTo>
                  <a:lnTo>
                    <a:pt x="420" y="433"/>
                  </a:lnTo>
                  <a:lnTo>
                    <a:pt x="426" y="433"/>
                  </a:lnTo>
                  <a:lnTo>
                    <a:pt x="433" y="433"/>
                  </a:lnTo>
                  <a:lnTo>
                    <a:pt x="439" y="434"/>
                  </a:lnTo>
                  <a:lnTo>
                    <a:pt x="451" y="439"/>
                  </a:lnTo>
                  <a:lnTo>
                    <a:pt x="462" y="442"/>
                  </a:lnTo>
                  <a:lnTo>
                    <a:pt x="472" y="440"/>
                  </a:lnTo>
                  <a:lnTo>
                    <a:pt x="481" y="439"/>
                  </a:lnTo>
                  <a:lnTo>
                    <a:pt x="490" y="437"/>
                  </a:lnTo>
                  <a:lnTo>
                    <a:pt x="497" y="436"/>
                  </a:lnTo>
                  <a:lnTo>
                    <a:pt x="503" y="436"/>
                  </a:lnTo>
                  <a:lnTo>
                    <a:pt x="509" y="437"/>
                  </a:lnTo>
                  <a:lnTo>
                    <a:pt x="518" y="442"/>
                  </a:lnTo>
                  <a:lnTo>
                    <a:pt x="527" y="443"/>
                  </a:lnTo>
                  <a:lnTo>
                    <a:pt x="537" y="443"/>
                  </a:lnTo>
                  <a:lnTo>
                    <a:pt x="548" y="440"/>
                  </a:lnTo>
                  <a:lnTo>
                    <a:pt x="558" y="439"/>
                  </a:lnTo>
                  <a:lnTo>
                    <a:pt x="569" y="436"/>
                  </a:lnTo>
                  <a:lnTo>
                    <a:pt x="579" y="436"/>
                  </a:lnTo>
                  <a:lnTo>
                    <a:pt x="591" y="437"/>
                  </a:lnTo>
                  <a:lnTo>
                    <a:pt x="582" y="443"/>
                  </a:lnTo>
                  <a:lnTo>
                    <a:pt x="576" y="449"/>
                  </a:lnTo>
                  <a:lnTo>
                    <a:pt x="571" y="457"/>
                  </a:lnTo>
                  <a:lnTo>
                    <a:pt x="567" y="464"/>
                  </a:lnTo>
                  <a:lnTo>
                    <a:pt x="561" y="471"/>
                  </a:lnTo>
                  <a:lnTo>
                    <a:pt x="557" y="477"/>
                  </a:lnTo>
                  <a:lnTo>
                    <a:pt x="549" y="482"/>
                  </a:lnTo>
                  <a:lnTo>
                    <a:pt x="539" y="483"/>
                  </a:lnTo>
                  <a:lnTo>
                    <a:pt x="525" y="486"/>
                  </a:lnTo>
                  <a:lnTo>
                    <a:pt x="515" y="492"/>
                  </a:lnTo>
                  <a:lnTo>
                    <a:pt x="506" y="500"/>
                  </a:lnTo>
                  <a:lnTo>
                    <a:pt x="502" y="507"/>
                  </a:lnTo>
                  <a:lnTo>
                    <a:pt x="497" y="513"/>
                  </a:lnTo>
                  <a:lnTo>
                    <a:pt x="491" y="516"/>
                  </a:lnTo>
                  <a:lnTo>
                    <a:pt x="485" y="517"/>
                  </a:lnTo>
                  <a:lnTo>
                    <a:pt x="479" y="517"/>
                  </a:lnTo>
                  <a:lnTo>
                    <a:pt x="473" y="517"/>
                  </a:lnTo>
                  <a:lnTo>
                    <a:pt x="468" y="519"/>
                  </a:lnTo>
                  <a:lnTo>
                    <a:pt x="462" y="522"/>
                  </a:lnTo>
                  <a:lnTo>
                    <a:pt x="456" y="526"/>
                  </a:lnTo>
                  <a:lnTo>
                    <a:pt x="447" y="534"/>
                  </a:lnTo>
                  <a:lnTo>
                    <a:pt x="436" y="540"/>
                  </a:lnTo>
                  <a:lnTo>
                    <a:pt x="424" y="544"/>
                  </a:lnTo>
                  <a:lnTo>
                    <a:pt x="413" y="547"/>
                  </a:lnTo>
                  <a:lnTo>
                    <a:pt x="401" y="550"/>
                  </a:lnTo>
                  <a:lnTo>
                    <a:pt x="393" y="556"/>
                  </a:lnTo>
                  <a:lnTo>
                    <a:pt x="386" y="563"/>
                  </a:lnTo>
                  <a:lnTo>
                    <a:pt x="384" y="574"/>
                  </a:lnTo>
                  <a:lnTo>
                    <a:pt x="340" y="529"/>
                  </a:lnTo>
                  <a:lnTo>
                    <a:pt x="338" y="500"/>
                  </a:lnTo>
                  <a:lnTo>
                    <a:pt x="334" y="470"/>
                  </a:lnTo>
                  <a:lnTo>
                    <a:pt x="326" y="442"/>
                  </a:lnTo>
                  <a:lnTo>
                    <a:pt x="318" y="415"/>
                  </a:lnTo>
                  <a:lnTo>
                    <a:pt x="304" y="390"/>
                  </a:lnTo>
                  <a:lnTo>
                    <a:pt x="289" y="366"/>
                  </a:lnTo>
                  <a:lnTo>
                    <a:pt x="273" y="344"/>
                  </a:lnTo>
                  <a:lnTo>
                    <a:pt x="255" y="323"/>
                  </a:lnTo>
                  <a:lnTo>
                    <a:pt x="234" y="304"/>
                  </a:lnTo>
                  <a:lnTo>
                    <a:pt x="211" y="287"/>
                  </a:lnTo>
                  <a:lnTo>
                    <a:pt x="187" y="273"/>
                  </a:lnTo>
                  <a:lnTo>
                    <a:pt x="162" y="259"/>
                  </a:lnTo>
                  <a:lnTo>
                    <a:pt x="135" y="250"/>
                  </a:lnTo>
                  <a:lnTo>
                    <a:pt x="107" y="243"/>
                  </a:lnTo>
                  <a:lnTo>
                    <a:pt x="78" y="238"/>
                  </a:lnTo>
                  <a:lnTo>
                    <a:pt x="49" y="237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0" name="Freeform 4"/>
            <p:cNvSpPr>
              <a:spLocks/>
            </p:cNvSpPr>
            <p:nvPr/>
          </p:nvSpPr>
          <p:spPr bwMode="auto">
            <a:xfrm>
              <a:off x="33" y="91"/>
              <a:ext cx="548" cy="483"/>
            </a:xfrm>
            <a:custGeom>
              <a:avLst/>
              <a:gdLst/>
              <a:ahLst/>
              <a:cxnLst>
                <a:cxn ang="0">
                  <a:pos x="460" y="204"/>
                </a:cxn>
                <a:cxn ang="0">
                  <a:pos x="362" y="258"/>
                </a:cxn>
                <a:cxn ang="0">
                  <a:pos x="291" y="344"/>
                </a:cxn>
                <a:cxn ang="0">
                  <a:pos x="257" y="454"/>
                </a:cxn>
                <a:cxn ang="0">
                  <a:pos x="208" y="471"/>
                </a:cxn>
                <a:cxn ang="0">
                  <a:pos x="188" y="461"/>
                </a:cxn>
                <a:cxn ang="0">
                  <a:pos x="160" y="457"/>
                </a:cxn>
                <a:cxn ang="0">
                  <a:pos x="136" y="443"/>
                </a:cxn>
                <a:cxn ang="0">
                  <a:pos x="93" y="436"/>
                </a:cxn>
                <a:cxn ang="0">
                  <a:pos x="58" y="413"/>
                </a:cxn>
                <a:cxn ang="0">
                  <a:pos x="12" y="405"/>
                </a:cxn>
                <a:cxn ang="0">
                  <a:pos x="23" y="390"/>
                </a:cxn>
                <a:cxn ang="0">
                  <a:pos x="64" y="393"/>
                </a:cxn>
                <a:cxn ang="0">
                  <a:pos x="96" y="387"/>
                </a:cxn>
                <a:cxn ang="0">
                  <a:pos x="120" y="387"/>
                </a:cxn>
                <a:cxn ang="0">
                  <a:pos x="150" y="390"/>
                </a:cxn>
                <a:cxn ang="0">
                  <a:pos x="199" y="382"/>
                </a:cxn>
                <a:cxn ang="0">
                  <a:pos x="218" y="359"/>
                </a:cxn>
                <a:cxn ang="0">
                  <a:pos x="175" y="326"/>
                </a:cxn>
                <a:cxn ang="0">
                  <a:pos x="150" y="305"/>
                </a:cxn>
                <a:cxn ang="0">
                  <a:pos x="156" y="295"/>
                </a:cxn>
                <a:cxn ang="0">
                  <a:pos x="151" y="262"/>
                </a:cxn>
                <a:cxn ang="0">
                  <a:pos x="111" y="222"/>
                </a:cxn>
                <a:cxn ang="0">
                  <a:pos x="110" y="204"/>
                </a:cxn>
                <a:cxn ang="0">
                  <a:pos x="135" y="219"/>
                </a:cxn>
                <a:cxn ang="0">
                  <a:pos x="173" y="222"/>
                </a:cxn>
                <a:cxn ang="0">
                  <a:pos x="200" y="238"/>
                </a:cxn>
                <a:cxn ang="0">
                  <a:pos x="236" y="252"/>
                </a:cxn>
                <a:cxn ang="0">
                  <a:pos x="273" y="274"/>
                </a:cxn>
                <a:cxn ang="0">
                  <a:pos x="283" y="234"/>
                </a:cxn>
                <a:cxn ang="0">
                  <a:pos x="246" y="185"/>
                </a:cxn>
                <a:cxn ang="0">
                  <a:pos x="224" y="140"/>
                </a:cxn>
                <a:cxn ang="0">
                  <a:pos x="194" y="109"/>
                </a:cxn>
                <a:cxn ang="0">
                  <a:pos x="173" y="71"/>
                </a:cxn>
                <a:cxn ang="0">
                  <a:pos x="179" y="54"/>
                </a:cxn>
                <a:cxn ang="0">
                  <a:pos x="209" y="69"/>
                </a:cxn>
                <a:cxn ang="0">
                  <a:pos x="230" y="97"/>
                </a:cxn>
                <a:cxn ang="0">
                  <a:pos x="264" y="115"/>
                </a:cxn>
                <a:cxn ang="0">
                  <a:pos x="292" y="129"/>
                </a:cxn>
                <a:cxn ang="0">
                  <a:pos x="322" y="155"/>
                </a:cxn>
                <a:cxn ang="0">
                  <a:pos x="355" y="181"/>
                </a:cxn>
                <a:cxn ang="0">
                  <a:pos x="372" y="145"/>
                </a:cxn>
                <a:cxn ang="0">
                  <a:pos x="371" y="81"/>
                </a:cxn>
                <a:cxn ang="0">
                  <a:pos x="367" y="14"/>
                </a:cxn>
                <a:cxn ang="0">
                  <a:pos x="375" y="11"/>
                </a:cxn>
                <a:cxn ang="0">
                  <a:pos x="421" y="56"/>
                </a:cxn>
                <a:cxn ang="0">
                  <a:pos x="451" y="100"/>
                </a:cxn>
                <a:cxn ang="0">
                  <a:pos x="487" y="135"/>
                </a:cxn>
              </a:cxnLst>
              <a:rect l="0" t="0" r="r" b="b"/>
              <a:pathLst>
                <a:path w="548" h="483">
                  <a:moveTo>
                    <a:pt x="548" y="191"/>
                  </a:moveTo>
                  <a:lnTo>
                    <a:pt x="518" y="192"/>
                  </a:lnTo>
                  <a:lnTo>
                    <a:pt x="488" y="197"/>
                  </a:lnTo>
                  <a:lnTo>
                    <a:pt x="460" y="204"/>
                  </a:lnTo>
                  <a:lnTo>
                    <a:pt x="433" y="213"/>
                  </a:lnTo>
                  <a:lnTo>
                    <a:pt x="408" y="227"/>
                  </a:lnTo>
                  <a:lnTo>
                    <a:pt x="384" y="241"/>
                  </a:lnTo>
                  <a:lnTo>
                    <a:pt x="362" y="258"/>
                  </a:lnTo>
                  <a:lnTo>
                    <a:pt x="341" y="277"/>
                  </a:lnTo>
                  <a:lnTo>
                    <a:pt x="322" y="298"/>
                  </a:lnTo>
                  <a:lnTo>
                    <a:pt x="306" y="320"/>
                  </a:lnTo>
                  <a:lnTo>
                    <a:pt x="291" y="344"/>
                  </a:lnTo>
                  <a:lnTo>
                    <a:pt x="277" y="369"/>
                  </a:lnTo>
                  <a:lnTo>
                    <a:pt x="268" y="396"/>
                  </a:lnTo>
                  <a:lnTo>
                    <a:pt x="261" y="424"/>
                  </a:lnTo>
                  <a:lnTo>
                    <a:pt x="257" y="454"/>
                  </a:lnTo>
                  <a:lnTo>
                    <a:pt x="255" y="483"/>
                  </a:lnTo>
                  <a:lnTo>
                    <a:pt x="218" y="479"/>
                  </a:lnTo>
                  <a:lnTo>
                    <a:pt x="212" y="476"/>
                  </a:lnTo>
                  <a:lnTo>
                    <a:pt x="208" y="471"/>
                  </a:lnTo>
                  <a:lnTo>
                    <a:pt x="203" y="468"/>
                  </a:lnTo>
                  <a:lnTo>
                    <a:pt x="199" y="465"/>
                  </a:lnTo>
                  <a:lnTo>
                    <a:pt x="194" y="462"/>
                  </a:lnTo>
                  <a:lnTo>
                    <a:pt x="188" y="461"/>
                  </a:lnTo>
                  <a:lnTo>
                    <a:pt x="181" y="459"/>
                  </a:lnTo>
                  <a:lnTo>
                    <a:pt x="172" y="459"/>
                  </a:lnTo>
                  <a:lnTo>
                    <a:pt x="166" y="458"/>
                  </a:lnTo>
                  <a:lnTo>
                    <a:pt x="160" y="457"/>
                  </a:lnTo>
                  <a:lnTo>
                    <a:pt x="156" y="454"/>
                  </a:lnTo>
                  <a:lnTo>
                    <a:pt x="150" y="451"/>
                  </a:lnTo>
                  <a:lnTo>
                    <a:pt x="144" y="446"/>
                  </a:lnTo>
                  <a:lnTo>
                    <a:pt x="136" y="443"/>
                  </a:lnTo>
                  <a:lnTo>
                    <a:pt x="126" y="442"/>
                  </a:lnTo>
                  <a:lnTo>
                    <a:pt x="113" y="442"/>
                  </a:lnTo>
                  <a:lnTo>
                    <a:pt x="102" y="440"/>
                  </a:lnTo>
                  <a:lnTo>
                    <a:pt x="93" y="436"/>
                  </a:lnTo>
                  <a:lnTo>
                    <a:pt x="84" y="431"/>
                  </a:lnTo>
                  <a:lnTo>
                    <a:pt x="77" y="424"/>
                  </a:lnTo>
                  <a:lnTo>
                    <a:pt x="68" y="418"/>
                  </a:lnTo>
                  <a:lnTo>
                    <a:pt x="58" y="413"/>
                  </a:lnTo>
                  <a:lnTo>
                    <a:pt x="47" y="409"/>
                  </a:lnTo>
                  <a:lnTo>
                    <a:pt x="35" y="409"/>
                  </a:lnTo>
                  <a:lnTo>
                    <a:pt x="20" y="408"/>
                  </a:lnTo>
                  <a:lnTo>
                    <a:pt x="12" y="405"/>
                  </a:lnTo>
                  <a:lnTo>
                    <a:pt x="4" y="402"/>
                  </a:lnTo>
                  <a:lnTo>
                    <a:pt x="0" y="397"/>
                  </a:lnTo>
                  <a:lnTo>
                    <a:pt x="12" y="391"/>
                  </a:lnTo>
                  <a:lnTo>
                    <a:pt x="23" y="390"/>
                  </a:lnTo>
                  <a:lnTo>
                    <a:pt x="34" y="388"/>
                  </a:lnTo>
                  <a:lnTo>
                    <a:pt x="44" y="390"/>
                  </a:lnTo>
                  <a:lnTo>
                    <a:pt x="55" y="391"/>
                  </a:lnTo>
                  <a:lnTo>
                    <a:pt x="64" y="393"/>
                  </a:lnTo>
                  <a:lnTo>
                    <a:pt x="72" y="393"/>
                  </a:lnTo>
                  <a:lnTo>
                    <a:pt x="80" y="391"/>
                  </a:lnTo>
                  <a:lnTo>
                    <a:pt x="89" y="388"/>
                  </a:lnTo>
                  <a:lnTo>
                    <a:pt x="96" y="387"/>
                  </a:lnTo>
                  <a:lnTo>
                    <a:pt x="102" y="387"/>
                  </a:lnTo>
                  <a:lnTo>
                    <a:pt x="108" y="385"/>
                  </a:lnTo>
                  <a:lnTo>
                    <a:pt x="114" y="387"/>
                  </a:lnTo>
                  <a:lnTo>
                    <a:pt x="120" y="387"/>
                  </a:lnTo>
                  <a:lnTo>
                    <a:pt x="126" y="388"/>
                  </a:lnTo>
                  <a:lnTo>
                    <a:pt x="132" y="390"/>
                  </a:lnTo>
                  <a:lnTo>
                    <a:pt x="141" y="390"/>
                  </a:lnTo>
                  <a:lnTo>
                    <a:pt x="150" y="390"/>
                  </a:lnTo>
                  <a:lnTo>
                    <a:pt x="160" y="388"/>
                  </a:lnTo>
                  <a:lnTo>
                    <a:pt x="172" y="385"/>
                  </a:lnTo>
                  <a:lnTo>
                    <a:pt x="184" y="384"/>
                  </a:lnTo>
                  <a:lnTo>
                    <a:pt x="199" y="382"/>
                  </a:lnTo>
                  <a:lnTo>
                    <a:pt x="212" y="382"/>
                  </a:lnTo>
                  <a:lnTo>
                    <a:pt x="228" y="385"/>
                  </a:lnTo>
                  <a:lnTo>
                    <a:pt x="224" y="372"/>
                  </a:lnTo>
                  <a:lnTo>
                    <a:pt x="218" y="359"/>
                  </a:lnTo>
                  <a:lnTo>
                    <a:pt x="206" y="347"/>
                  </a:lnTo>
                  <a:lnTo>
                    <a:pt x="190" y="335"/>
                  </a:lnTo>
                  <a:lnTo>
                    <a:pt x="182" y="330"/>
                  </a:lnTo>
                  <a:lnTo>
                    <a:pt x="175" y="326"/>
                  </a:lnTo>
                  <a:lnTo>
                    <a:pt x="167" y="320"/>
                  </a:lnTo>
                  <a:lnTo>
                    <a:pt x="162" y="316"/>
                  </a:lnTo>
                  <a:lnTo>
                    <a:pt x="156" y="311"/>
                  </a:lnTo>
                  <a:lnTo>
                    <a:pt x="150" y="305"/>
                  </a:lnTo>
                  <a:lnTo>
                    <a:pt x="144" y="299"/>
                  </a:lnTo>
                  <a:lnTo>
                    <a:pt x="139" y="293"/>
                  </a:lnTo>
                  <a:lnTo>
                    <a:pt x="148" y="295"/>
                  </a:lnTo>
                  <a:lnTo>
                    <a:pt x="156" y="295"/>
                  </a:lnTo>
                  <a:lnTo>
                    <a:pt x="162" y="293"/>
                  </a:lnTo>
                  <a:lnTo>
                    <a:pt x="167" y="292"/>
                  </a:lnTo>
                  <a:lnTo>
                    <a:pt x="157" y="275"/>
                  </a:lnTo>
                  <a:lnTo>
                    <a:pt x="151" y="262"/>
                  </a:lnTo>
                  <a:lnTo>
                    <a:pt x="144" y="250"/>
                  </a:lnTo>
                  <a:lnTo>
                    <a:pt x="130" y="238"/>
                  </a:lnTo>
                  <a:lnTo>
                    <a:pt x="121" y="232"/>
                  </a:lnTo>
                  <a:lnTo>
                    <a:pt x="111" y="222"/>
                  </a:lnTo>
                  <a:lnTo>
                    <a:pt x="101" y="212"/>
                  </a:lnTo>
                  <a:lnTo>
                    <a:pt x="95" y="201"/>
                  </a:lnTo>
                  <a:lnTo>
                    <a:pt x="102" y="201"/>
                  </a:lnTo>
                  <a:lnTo>
                    <a:pt x="110" y="204"/>
                  </a:lnTo>
                  <a:lnTo>
                    <a:pt x="116" y="207"/>
                  </a:lnTo>
                  <a:lnTo>
                    <a:pt x="123" y="212"/>
                  </a:lnTo>
                  <a:lnTo>
                    <a:pt x="129" y="216"/>
                  </a:lnTo>
                  <a:lnTo>
                    <a:pt x="135" y="219"/>
                  </a:lnTo>
                  <a:lnTo>
                    <a:pt x="142" y="221"/>
                  </a:lnTo>
                  <a:lnTo>
                    <a:pt x="151" y="221"/>
                  </a:lnTo>
                  <a:lnTo>
                    <a:pt x="163" y="219"/>
                  </a:lnTo>
                  <a:lnTo>
                    <a:pt x="173" y="222"/>
                  </a:lnTo>
                  <a:lnTo>
                    <a:pt x="181" y="225"/>
                  </a:lnTo>
                  <a:lnTo>
                    <a:pt x="187" y="230"/>
                  </a:lnTo>
                  <a:lnTo>
                    <a:pt x="193" y="234"/>
                  </a:lnTo>
                  <a:lnTo>
                    <a:pt x="200" y="238"/>
                  </a:lnTo>
                  <a:lnTo>
                    <a:pt x="208" y="241"/>
                  </a:lnTo>
                  <a:lnTo>
                    <a:pt x="217" y="243"/>
                  </a:lnTo>
                  <a:lnTo>
                    <a:pt x="230" y="246"/>
                  </a:lnTo>
                  <a:lnTo>
                    <a:pt x="236" y="252"/>
                  </a:lnTo>
                  <a:lnTo>
                    <a:pt x="242" y="258"/>
                  </a:lnTo>
                  <a:lnTo>
                    <a:pt x="252" y="267"/>
                  </a:lnTo>
                  <a:lnTo>
                    <a:pt x="264" y="273"/>
                  </a:lnTo>
                  <a:lnTo>
                    <a:pt x="273" y="274"/>
                  </a:lnTo>
                  <a:lnTo>
                    <a:pt x="279" y="273"/>
                  </a:lnTo>
                  <a:lnTo>
                    <a:pt x="282" y="273"/>
                  </a:lnTo>
                  <a:lnTo>
                    <a:pt x="285" y="252"/>
                  </a:lnTo>
                  <a:lnTo>
                    <a:pt x="283" y="234"/>
                  </a:lnTo>
                  <a:lnTo>
                    <a:pt x="277" y="219"/>
                  </a:lnTo>
                  <a:lnTo>
                    <a:pt x="264" y="206"/>
                  </a:lnTo>
                  <a:lnTo>
                    <a:pt x="254" y="195"/>
                  </a:lnTo>
                  <a:lnTo>
                    <a:pt x="246" y="185"/>
                  </a:lnTo>
                  <a:lnTo>
                    <a:pt x="239" y="173"/>
                  </a:lnTo>
                  <a:lnTo>
                    <a:pt x="234" y="163"/>
                  </a:lnTo>
                  <a:lnTo>
                    <a:pt x="230" y="151"/>
                  </a:lnTo>
                  <a:lnTo>
                    <a:pt x="224" y="140"/>
                  </a:lnTo>
                  <a:lnTo>
                    <a:pt x="219" y="132"/>
                  </a:lnTo>
                  <a:lnTo>
                    <a:pt x="212" y="124"/>
                  </a:lnTo>
                  <a:lnTo>
                    <a:pt x="203" y="117"/>
                  </a:lnTo>
                  <a:lnTo>
                    <a:pt x="194" y="109"/>
                  </a:lnTo>
                  <a:lnTo>
                    <a:pt x="188" y="100"/>
                  </a:lnTo>
                  <a:lnTo>
                    <a:pt x="182" y="92"/>
                  </a:lnTo>
                  <a:lnTo>
                    <a:pt x="178" y="83"/>
                  </a:lnTo>
                  <a:lnTo>
                    <a:pt x="173" y="71"/>
                  </a:lnTo>
                  <a:lnTo>
                    <a:pt x="170" y="59"/>
                  </a:lnTo>
                  <a:lnTo>
                    <a:pt x="167" y="44"/>
                  </a:lnTo>
                  <a:lnTo>
                    <a:pt x="173" y="51"/>
                  </a:lnTo>
                  <a:lnTo>
                    <a:pt x="179" y="54"/>
                  </a:lnTo>
                  <a:lnTo>
                    <a:pt x="187" y="57"/>
                  </a:lnTo>
                  <a:lnTo>
                    <a:pt x="194" y="60"/>
                  </a:lnTo>
                  <a:lnTo>
                    <a:pt x="202" y="65"/>
                  </a:lnTo>
                  <a:lnTo>
                    <a:pt x="209" y="69"/>
                  </a:lnTo>
                  <a:lnTo>
                    <a:pt x="214" y="77"/>
                  </a:lnTo>
                  <a:lnTo>
                    <a:pt x="219" y="84"/>
                  </a:lnTo>
                  <a:lnTo>
                    <a:pt x="224" y="92"/>
                  </a:lnTo>
                  <a:lnTo>
                    <a:pt x="230" y="97"/>
                  </a:lnTo>
                  <a:lnTo>
                    <a:pt x="236" y="103"/>
                  </a:lnTo>
                  <a:lnTo>
                    <a:pt x="243" y="108"/>
                  </a:lnTo>
                  <a:lnTo>
                    <a:pt x="255" y="112"/>
                  </a:lnTo>
                  <a:lnTo>
                    <a:pt x="264" y="115"/>
                  </a:lnTo>
                  <a:lnTo>
                    <a:pt x="273" y="118"/>
                  </a:lnTo>
                  <a:lnTo>
                    <a:pt x="280" y="121"/>
                  </a:lnTo>
                  <a:lnTo>
                    <a:pt x="288" y="124"/>
                  </a:lnTo>
                  <a:lnTo>
                    <a:pt x="292" y="129"/>
                  </a:lnTo>
                  <a:lnTo>
                    <a:pt x="298" y="135"/>
                  </a:lnTo>
                  <a:lnTo>
                    <a:pt x="303" y="140"/>
                  </a:lnTo>
                  <a:lnTo>
                    <a:pt x="310" y="148"/>
                  </a:lnTo>
                  <a:lnTo>
                    <a:pt x="322" y="155"/>
                  </a:lnTo>
                  <a:lnTo>
                    <a:pt x="332" y="161"/>
                  </a:lnTo>
                  <a:lnTo>
                    <a:pt x="341" y="167"/>
                  </a:lnTo>
                  <a:lnTo>
                    <a:pt x="349" y="176"/>
                  </a:lnTo>
                  <a:lnTo>
                    <a:pt x="355" y="181"/>
                  </a:lnTo>
                  <a:lnTo>
                    <a:pt x="362" y="184"/>
                  </a:lnTo>
                  <a:lnTo>
                    <a:pt x="371" y="184"/>
                  </a:lnTo>
                  <a:lnTo>
                    <a:pt x="374" y="166"/>
                  </a:lnTo>
                  <a:lnTo>
                    <a:pt x="372" y="145"/>
                  </a:lnTo>
                  <a:lnTo>
                    <a:pt x="369" y="127"/>
                  </a:lnTo>
                  <a:lnTo>
                    <a:pt x="371" y="114"/>
                  </a:lnTo>
                  <a:lnTo>
                    <a:pt x="374" y="97"/>
                  </a:lnTo>
                  <a:lnTo>
                    <a:pt x="371" y="81"/>
                  </a:lnTo>
                  <a:lnTo>
                    <a:pt x="367" y="62"/>
                  </a:lnTo>
                  <a:lnTo>
                    <a:pt x="365" y="40"/>
                  </a:lnTo>
                  <a:lnTo>
                    <a:pt x="365" y="28"/>
                  </a:lnTo>
                  <a:lnTo>
                    <a:pt x="367" y="14"/>
                  </a:lnTo>
                  <a:lnTo>
                    <a:pt x="368" y="4"/>
                  </a:lnTo>
                  <a:lnTo>
                    <a:pt x="368" y="0"/>
                  </a:lnTo>
                  <a:lnTo>
                    <a:pt x="369" y="2"/>
                  </a:lnTo>
                  <a:lnTo>
                    <a:pt x="375" y="11"/>
                  </a:lnTo>
                  <a:lnTo>
                    <a:pt x="387" y="23"/>
                  </a:lnTo>
                  <a:lnTo>
                    <a:pt x="405" y="32"/>
                  </a:lnTo>
                  <a:lnTo>
                    <a:pt x="414" y="44"/>
                  </a:lnTo>
                  <a:lnTo>
                    <a:pt x="421" y="56"/>
                  </a:lnTo>
                  <a:lnTo>
                    <a:pt x="429" y="68"/>
                  </a:lnTo>
                  <a:lnTo>
                    <a:pt x="445" y="81"/>
                  </a:lnTo>
                  <a:lnTo>
                    <a:pt x="448" y="89"/>
                  </a:lnTo>
                  <a:lnTo>
                    <a:pt x="451" y="100"/>
                  </a:lnTo>
                  <a:lnTo>
                    <a:pt x="456" y="114"/>
                  </a:lnTo>
                  <a:lnTo>
                    <a:pt x="469" y="124"/>
                  </a:lnTo>
                  <a:lnTo>
                    <a:pt x="479" y="129"/>
                  </a:lnTo>
                  <a:lnTo>
                    <a:pt x="487" y="135"/>
                  </a:lnTo>
                  <a:lnTo>
                    <a:pt x="491" y="139"/>
                  </a:lnTo>
                  <a:lnTo>
                    <a:pt x="499" y="145"/>
                  </a:lnTo>
                  <a:lnTo>
                    <a:pt x="548" y="191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1" name="Freeform 5"/>
            <p:cNvSpPr>
              <a:spLocks/>
            </p:cNvSpPr>
            <p:nvPr/>
          </p:nvSpPr>
          <p:spPr bwMode="auto">
            <a:xfrm>
              <a:off x="547" y="574"/>
              <a:ext cx="562" cy="497"/>
            </a:xfrm>
            <a:custGeom>
              <a:avLst/>
              <a:gdLst/>
              <a:ahLst/>
              <a:cxnLst>
                <a:cxn ang="0">
                  <a:pos x="120" y="278"/>
                </a:cxn>
                <a:cxn ang="0">
                  <a:pos x="219" y="224"/>
                </a:cxn>
                <a:cxn ang="0">
                  <a:pos x="289" y="138"/>
                </a:cxn>
                <a:cxn ang="0">
                  <a:pos x="323" y="30"/>
                </a:cxn>
                <a:cxn ang="0">
                  <a:pos x="383" y="45"/>
                </a:cxn>
                <a:cxn ang="0">
                  <a:pos x="405" y="57"/>
                </a:cxn>
                <a:cxn ang="0">
                  <a:pos x="427" y="71"/>
                </a:cxn>
                <a:cxn ang="0">
                  <a:pos x="457" y="68"/>
                </a:cxn>
                <a:cxn ang="0">
                  <a:pos x="490" y="86"/>
                </a:cxn>
                <a:cxn ang="0">
                  <a:pos x="510" y="97"/>
                </a:cxn>
                <a:cxn ang="0">
                  <a:pos x="545" y="122"/>
                </a:cxn>
                <a:cxn ang="0">
                  <a:pos x="543" y="132"/>
                </a:cxn>
                <a:cxn ang="0">
                  <a:pos x="513" y="132"/>
                </a:cxn>
                <a:cxn ang="0">
                  <a:pos x="485" y="123"/>
                </a:cxn>
                <a:cxn ang="0">
                  <a:pos x="453" y="125"/>
                </a:cxn>
                <a:cxn ang="0">
                  <a:pos x="409" y="116"/>
                </a:cxn>
                <a:cxn ang="0">
                  <a:pos x="362" y="117"/>
                </a:cxn>
                <a:cxn ang="0">
                  <a:pos x="371" y="141"/>
                </a:cxn>
                <a:cxn ang="0">
                  <a:pos x="395" y="166"/>
                </a:cxn>
                <a:cxn ang="0">
                  <a:pos x="418" y="181"/>
                </a:cxn>
                <a:cxn ang="0">
                  <a:pos x="442" y="208"/>
                </a:cxn>
                <a:cxn ang="0">
                  <a:pos x="464" y="223"/>
                </a:cxn>
                <a:cxn ang="0">
                  <a:pos x="460" y="232"/>
                </a:cxn>
                <a:cxn ang="0">
                  <a:pos x="438" y="233"/>
                </a:cxn>
                <a:cxn ang="0">
                  <a:pos x="405" y="226"/>
                </a:cxn>
                <a:cxn ang="0">
                  <a:pos x="383" y="227"/>
                </a:cxn>
                <a:cxn ang="0">
                  <a:pos x="356" y="211"/>
                </a:cxn>
                <a:cxn ang="0">
                  <a:pos x="326" y="205"/>
                </a:cxn>
                <a:cxn ang="0">
                  <a:pos x="320" y="224"/>
                </a:cxn>
                <a:cxn ang="0">
                  <a:pos x="346" y="278"/>
                </a:cxn>
                <a:cxn ang="0">
                  <a:pos x="386" y="312"/>
                </a:cxn>
                <a:cxn ang="0">
                  <a:pos x="411" y="353"/>
                </a:cxn>
                <a:cxn ang="0">
                  <a:pos x="411" y="367"/>
                </a:cxn>
                <a:cxn ang="0">
                  <a:pos x="392" y="355"/>
                </a:cxn>
                <a:cxn ang="0">
                  <a:pos x="360" y="344"/>
                </a:cxn>
                <a:cxn ang="0">
                  <a:pos x="331" y="324"/>
                </a:cxn>
                <a:cxn ang="0">
                  <a:pos x="310" y="336"/>
                </a:cxn>
                <a:cxn ang="0">
                  <a:pos x="291" y="337"/>
                </a:cxn>
                <a:cxn ang="0">
                  <a:pos x="262" y="313"/>
                </a:cxn>
                <a:cxn ang="0">
                  <a:pos x="230" y="291"/>
                </a:cxn>
                <a:cxn ang="0">
                  <a:pos x="213" y="304"/>
                </a:cxn>
                <a:cxn ang="0">
                  <a:pos x="210" y="389"/>
                </a:cxn>
                <a:cxn ang="0">
                  <a:pos x="221" y="472"/>
                </a:cxn>
                <a:cxn ang="0">
                  <a:pos x="219" y="493"/>
                </a:cxn>
                <a:cxn ang="0">
                  <a:pos x="191" y="460"/>
                </a:cxn>
                <a:cxn ang="0">
                  <a:pos x="164" y="414"/>
                </a:cxn>
                <a:cxn ang="0">
                  <a:pos x="129" y="340"/>
                </a:cxn>
                <a:cxn ang="0">
                  <a:pos x="99" y="336"/>
                </a:cxn>
                <a:cxn ang="0">
                  <a:pos x="83" y="386"/>
                </a:cxn>
                <a:cxn ang="0">
                  <a:pos x="59" y="463"/>
                </a:cxn>
                <a:cxn ang="0">
                  <a:pos x="37" y="463"/>
                </a:cxn>
                <a:cxn ang="0">
                  <a:pos x="23" y="405"/>
                </a:cxn>
                <a:cxn ang="0">
                  <a:pos x="11" y="339"/>
                </a:cxn>
              </a:cxnLst>
              <a:rect l="0" t="0" r="r" b="b"/>
              <a:pathLst>
                <a:path w="562" h="497">
                  <a:moveTo>
                    <a:pt x="34" y="291"/>
                  </a:moveTo>
                  <a:lnTo>
                    <a:pt x="63" y="290"/>
                  </a:lnTo>
                  <a:lnTo>
                    <a:pt x="92" y="285"/>
                  </a:lnTo>
                  <a:lnTo>
                    <a:pt x="120" y="278"/>
                  </a:lnTo>
                  <a:lnTo>
                    <a:pt x="147" y="269"/>
                  </a:lnTo>
                  <a:lnTo>
                    <a:pt x="172" y="255"/>
                  </a:lnTo>
                  <a:lnTo>
                    <a:pt x="196" y="241"/>
                  </a:lnTo>
                  <a:lnTo>
                    <a:pt x="219" y="224"/>
                  </a:lnTo>
                  <a:lnTo>
                    <a:pt x="240" y="205"/>
                  </a:lnTo>
                  <a:lnTo>
                    <a:pt x="258" y="186"/>
                  </a:lnTo>
                  <a:lnTo>
                    <a:pt x="274" y="162"/>
                  </a:lnTo>
                  <a:lnTo>
                    <a:pt x="289" y="138"/>
                  </a:lnTo>
                  <a:lnTo>
                    <a:pt x="303" y="113"/>
                  </a:lnTo>
                  <a:lnTo>
                    <a:pt x="311" y="86"/>
                  </a:lnTo>
                  <a:lnTo>
                    <a:pt x="319" y="58"/>
                  </a:lnTo>
                  <a:lnTo>
                    <a:pt x="323" y="30"/>
                  </a:lnTo>
                  <a:lnTo>
                    <a:pt x="325" y="0"/>
                  </a:lnTo>
                  <a:lnTo>
                    <a:pt x="369" y="45"/>
                  </a:lnTo>
                  <a:lnTo>
                    <a:pt x="377" y="45"/>
                  </a:lnTo>
                  <a:lnTo>
                    <a:pt x="383" y="45"/>
                  </a:lnTo>
                  <a:lnTo>
                    <a:pt x="389" y="46"/>
                  </a:lnTo>
                  <a:lnTo>
                    <a:pt x="395" y="49"/>
                  </a:lnTo>
                  <a:lnTo>
                    <a:pt x="401" y="52"/>
                  </a:lnTo>
                  <a:lnTo>
                    <a:pt x="405" y="57"/>
                  </a:lnTo>
                  <a:lnTo>
                    <a:pt x="411" y="63"/>
                  </a:lnTo>
                  <a:lnTo>
                    <a:pt x="418" y="70"/>
                  </a:lnTo>
                  <a:lnTo>
                    <a:pt x="421" y="71"/>
                  </a:lnTo>
                  <a:lnTo>
                    <a:pt x="427" y="71"/>
                  </a:lnTo>
                  <a:lnTo>
                    <a:pt x="433" y="70"/>
                  </a:lnTo>
                  <a:lnTo>
                    <a:pt x="441" y="68"/>
                  </a:lnTo>
                  <a:lnTo>
                    <a:pt x="450" y="68"/>
                  </a:lnTo>
                  <a:lnTo>
                    <a:pt x="457" y="68"/>
                  </a:lnTo>
                  <a:lnTo>
                    <a:pt x="466" y="70"/>
                  </a:lnTo>
                  <a:lnTo>
                    <a:pt x="475" y="76"/>
                  </a:lnTo>
                  <a:lnTo>
                    <a:pt x="482" y="82"/>
                  </a:lnTo>
                  <a:lnTo>
                    <a:pt x="490" y="86"/>
                  </a:lnTo>
                  <a:lnTo>
                    <a:pt x="496" y="89"/>
                  </a:lnTo>
                  <a:lnTo>
                    <a:pt x="502" y="91"/>
                  </a:lnTo>
                  <a:lnTo>
                    <a:pt x="506" y="94"/>
                  </a:lnTo>
                  <a:lnTo>
                    <a:pt x="510" y="97"/>
                  </a:lnTo>
                  <a:lnTo>
                    <a:pt x="516" y="101"/>
                  </a:lnTo>
                  <a:lnTo>
                    <a:pt x="521" y="107"/>
                  </a:lnTo>
                  <a:lnTo>
                    <a:pt x="533" y="117"/>
                  </a:lnTo>
                  <a:lnTo>
                    <a:pt x="545" y="122"/>
                  </a:lnTo>
                  <a:lnTo>
                    <a:pt x="555" y="125"/>
                  </a:lnTo>
                  <a:lnTo>
                    <a:pt x="562" y="128"/>
                  </a:lnTo>
                  <a:lnTo>
                    <a:pt x="552" y="129"/>
                  </a:lnTo>
                  <a:lnTo>
                    <a:pt x="543" y="132"/>
                  </a:lnTo>
                  <a:lnTo>
                    <a:pt x="534" y="134"/>
                  </a:lnTo>
                  <a:lnTo>
                    <a:pt x="527" y="134"/>
                  </a:lnTo>
                  <a:lnTo>
                    <a:pt x="519" y="134"/>
                  </a:lnTo>
                  <a:lnTo>
                    <a:pt x="513" y="132"/>
                  </a:lnTo>
                  <a:lnTo>
                    <a:pt x="506" y="131"/>
                  </a:lnTo>
                  <a:lnTo>
                    <a:pt x="500" y="126"/>
                  </a:lnTo>
                  <a:lnTo>
                    <a:pt x="493" y="123"/>
                  </a:lnTo>
                  <a:lnTo>
                    <a:pt x="485" y="123"/>
                  </a:lnTo>
                  <a:lnTo>
                    <a:pt x="478" y="123"/>
                  </a:lnTo>
                  <a:lnTo>
                    <a:pt x="470" y="123"/>
                  </a:lnTo>
                  <a:lnTo>
                    <a:pt x="461" y="125"/>
                  </a:lnTo>
                  <a:lnTo>
                    <a:pt x="453" y="125"/>
                  </a:lnTo>
                  <a:lnTo>
                    <a:pt x="442" y="125"/>
                  </a:lnTo>
                  <a:lnTo>
                    <a:pt x="432" y="122"/>
                  </a:lnTo>
                  <a:lnTo>
                    <a:pt x="421" y="119"/>
                  </a:lnTo>
                  <a:lnTo>
                    <a:pt x="409" y="116"/>
                  </a:lnTo>
                  <a:lnTo>
                    <a:pt x="396" y="113"/>
                  </a:lnTo>
                  <a:lnTo>
                    <a:pt x="384" y="113"/>
                  </a:lnTo>
                  <a:lnTo>
                    <a:pt x="372" y="113"/>
                  </a:lnTo>
                  <a:lnTo>
                    <a:pt x="362" y="117"/>
                  </a:lnTo>
                  <a:lnTo>
                    <a:pt x="353" y="123"/>
                  </a:lnTo>
                  <a:lnTo>
                    <a:pt x="347" y="132"/>
                  </a:lnTo>
                  <a:lnTo>
                    <a:pt x="362" y="135"/>
                  </a:lnTo>
                  <a:lnTo>
                    <a:pt x="371" y="141"/>
                  </a:lnTo>
                  <a:lnTo>
                    <a:pt x="378" y="150"/>
                  </a:lnTo>
                  <a:lnTo>
                    <a:pt x="386" y="159"/>
                  </a:lnTo>
                  <a:lnTo>
                    <a:pt x="390" y="163"/>
                  </a:lnTo>
                  <a:lnTo>
                    <a:pt x="395" y="166"/>
                  </a:lnTo>
                  <a:lnTo>
                    <a:pt x="401" y="169"/>
                  </a:lnTo>
                  <a:lnTo>
                    <a:pt x="406" y="172"/>
                  </a:lnTo>
                  <a:lnTo>
                    <a:pt x="412" y="175"/>
                  </a:lnTo>
                  <a:lnTo>
                    <a:pt x="418" y="181"/>
                  </a:lnTo>
                  <a:lnTo>
                    <a:pt x="424" y="189"/>
                  </a:lnTo>
                  <a:lnTo>
                    <a:pt x="432" y="198"/>
                  </a:lnTo>
                  <a:lnTo>
                    <a:pt x="436" y="204"/>
                  </a:lnTo>
                  <a:lnTo>
                    <a:pt x="442" y="208"/>
                  </a:lnTo>
                  <a:lnTo>
                    <a:pt x="448" y="212"/>
                  </a:lnTo>
                  <a:lnTo>
                    <a:pt x="453" y="215"/>
                  </a:lnTo>
                  <a:lnTo>
                    <a:pt x="458" y="218"/>
                  </a:lnTo>
                  <a:lnTo>
                    <a:pt x="464" y="223"/>
                  </a:lnTo>
                  <a:lnTo>
                    <a:pt x="470" y="227"/>
                  </a:lnTo>
                  <a:lnTo>
                    <a:pt x="476" y="233"/>
                  </a:lnTo>
                  <a:lnTo>
                    <a:pt x="467" y="232"/>
                  </a:lnTo>
                  <a:lnTo>
                    <a:pt x="460" y="232"/>
                  </a:lnTo>
                  <a:lnTo>
                    <a:pt x="454" y="232"/>
                  </a:lnTo>
                  <a:lnTo>
                    <a:pt x="448" y="232"/>
                  </a:lnTo>
                  <a:lnTo>
                    <a:pt x="444" y="233"/>
                  </a:lnTo>
                  <a:lnTo>
                    <a:pt x="438" y="233"/>
                  </a:lnTo>
                  <a:lnTo>
                    <a:pt x="432" y="232"/>
                  </a:lnTo>
                  <a:lnTo>
                    <a:pt x="426" y="230"/>
                  </a:lnTo>
                  <a:lnTo>
                    <a:pt x="414" y="227"/>
                  </a:lnTo>
                  <a:lnTo>
                    <a:pt x="405" y="226"/>
                  </a:lnTo>
                  <a:lnTo>
                    <a:pt x="398" y="226"/>
                  </a:lnTo>
                  <a:lnTo>
                    <a:pt x="393" y="227"/>
                  </a:lnTo>
                  <a:lnTo>
                    <a:pt x="387" y="227"/>
                  </a:lnTo>
                  <a:lnTo>
                    <a:pt x="383" y="227"/>
                  </a:lnTo>
                  <a:lnTo>
                    <a:pt x="378" y="226"/>
                  </a:lnTo>
                  <a:lnTo>
                    <a:pt x="372" y="221"/>
                  </a:lnTo>
                  <a:lnTo>
                    <a:pt x="363" y="215"/>
                  </a:lnTo>
                  <a:lnTo>
                    <a:pt x="356" y="211"/>
                  </a:lnTo>
                  <a:lnTo>
                    <a:pt x="349" y="206"/>
                  </a:lnTo>
                  <a:lnTo>
                    <a:pt x="341" y="205"/>
                  </a:lnTo>
                  <a:lnTo>
                    <a:pt x="334" y="204"/>
                  </a:lnTo>
                  <a:lnTo>
                    <a:pt x="326" y="205"/>
                  </a:lnTo>
                  <a:lnTo>
                    <a:pt x="316" y="206"/>
                  </a:lnTo>
                  <a:lnTo>
                    <a:pt x="305" y="209"/>
                  </a:lnTo>
                  <a:lnTo>
                    <a:pt x="310" y="214"/>
                  </a:lnTo>
                  <a:lnTo>
                    <a:pt x="320" y="224"/>
                  </a:lnTo>
                  <a:lnTo>
                    <a:pt x="331" y="236"/>
                  </a:lnTo>
                  <a:lnTo>
                    <a:pt x="337" y="248"/>
                  </a:lnTo>
                  <a:lnTo>
                    <a:pt x="340" y="264"/>
                  </a:lnTo>
                  <a:lnTo>
                    <a:pt x="346" y="278"/>
                  </a:lnTo>
                  <a:lnTo>
                    <a:pt x="355" y="290"/>
                  </a:lnTo>
                  <a:lnTo>
                    <a:pt x="363" y="300"/>
                  </a:lnTo>
                  <a:lnTo>
                    <a:pt x="374" y="307"/>
                  </a:lnTo>
                  <a:lnTo>
                    <a:pt x="386" y="312"/>
                  </a:lnTo>
                  <a:lnTo>
                    <a:pt x="395" y="319"/>
                  </a:lnTo>
                  <a:lnTo>
                    <a:pt x="402" y="330"/>
                  </a:lnTo>
                  <a:lnTo>
                    <a:pt x="408" y="342"/>
                  </a:lnTo>
                  <a:lnTo>
                    <a:pt x="411" y="353"/>
                  </a:lnTo>
                  <a:lnTo>
                    <a:pt x="417" y="362"/>
                  </a:lnTo>
                  <a:lnTo>
                    <a:pt x="424" y="371"/>
                  </a:lnTo>
                  <a:lnTo>
                    <a:pt x="417" y="370"/>
                  </a:lnTo>
                  <a:lnTo>
                    <a:pt x="411" y="367"/>
                  </a:lnTo>
                  <a:lnTo>
                    <a:pt x="405" y="364"/>
                  </a:lnTo>
                  <a:lnTo>
                    <a:pt x="401" y="361"/>
                  </a:lnTo>
                  <a:lnTo>
                    <a:pt x="396" y="358"/>
                  </a:lnTo>
                  <a:lnTo>
                    <a:pt x="392" y="355"/>
                  </a:lnTo>
                  <a:lnTo>
                    <a:pt x="386" y="352"/>
                  </a:lnTo>
                  <a:lnTo>
                    <a:pt x="377" y="350"/>
                  </a:lnTo>
                  <a:lnTo>
                    <a:pt x="368" y="347"/>
                  </a:lnTo>
                  <a:lnTo>
                    <a:pt x="360" y="344"/>
                  </a:lnTo>
                  <a:lnTo>
                    <a:pt x="353" y="339"/>
                  </a:lnTo>
                  <a:lnTo>
                    <a:pt x="346" y="333"/>
                  </a:lnTo>
                  <a:lnTo>
                    <a:pt x="338" y="328"/>
                  </a:lnTo>
                  <a:lnTo>
                    <a:pt x="331" y="324"/>
                  </a:lnTo>
                  <a:lnTo>
                    <a:pt x="323" y="321"/>
                  </a:lnTo>
                  <a:lnTo>
                    <a:pt x="313" y="321"/>
                  </a:lnTo>
                  <a:lnTo>
                    <a:pt x="311" y="328"/>
                  </a:lnTo>
                  <a:lnTo>
                    <a:pt x="310" y="336"/>
                  </a:lnTo>
                  <a:lnTo>
                    <a:pt x="310" y="342"/>
                  </a:lnTo>
                  <a:lnTo>
                    <a:pt x="311" y="347"/>
                  </a:lnTo>
                  <a:lnTo>
                    <a:pt x="301" y="342"/>
                  </a:lnTo>
                  <a:lnTo>
                    <a:pt x="291" y="337"/>
                  </a:lnTo>
                  <a:lnTo>
                    <a:pt x="280" y="331"/>
                  </a:lnTo>
                  <a:lnTo>
                    <a:pt x="273" y="324"/>
                  </a:lnTo>
                  <a:lnTo>
                    <a:pt x="268" y="318"/>
                  </a:lnTo>
                  <a:lnTo>
                    <a:pt x="262" y="313"/>
                  </a:lnTo>
                  <a:lnTo>
                    <a:pt x="256" y="307"/>
                  </a:lnTo>
                  <a:lnTo>
                    <a:pt x="248" y="301"/>
                  </a:lnTo>
                  <a:lnTo>
                    <a:pt x="239" y="296"/>
                  </a:lnTo>
                  <a:lnTo>
                    <a:pt x="230" y="291"/>
                  </a:lnTo>
                  <a:lnTo>
                    <a:pt x="222" y="287"/>
                  </a:lnTo>
                  <a:lnTo>
                    <a:pt x="215" y="284"/>
                  </a:lnTo>
                  <a:lnTo>
                    <a:pt x="215" y="290"/>
                  </a:lnTo>
                  <a:lnTo>
                    <a:pt x="213" y="304"/>
                  </a:lnTo>
                  <a:lnTo>
                    <a:pt x="210" y="327"/>
                  </a:lnTo>
                  <a:lnTo>
                    <a:pt x="206" y="350"/>
                  </a:lnTo>
                  <a:lnTo>
                    <a:pt x="206" y="371"/>
                  </a:lnTo>
                  <a:lnTo>
                    <a:pt x="210" y="389"/>
                  </a:lnTo>
                  <a:lnTo>
                    <a:pt x="215" y="410"/>
                  </a:lnTo>
                  <a:lnTo>
                    <a:pt x="218" y="433"/>
                  </a:lnTo>
                  <a:lnTo>
                    <a:pt x="218" y="456"/>
                  </a:lnTo>
                  <a:lnTo>
                    <a:pt x="221" y="472"/>
                  </a:lnTo>
                  <a:lnTo>
                    <a:pt x="224" y="485"/>
                  </a:lnTo>
                  <a:lnTo>
                    <a:pt x="225" y="497"/>
                  </a:lnTo>
                  <a:lnTo>
                    <a:pt x="224" y="496"/>
                  </a:lnTo>
                  <a:lnTo>
                    <a:pt x="219" y="493"/>
                  </a:lnTo>
                  <a:lnTo>
                    <a:pt x="213" y="487"/>
                  </a:lnTo>
                  <a:lnTo>
                    <a:pt x="206" y="479"/>
                  </a:lnTo>
                  <a:lnTo>
                    <a:pt x="199" y="471"/>
                  </a:lnTo>
                  <a:lnTo>
                    <a:pt x="191" y="460"/>
                  </a:lnTo>
                  <a:lnTo>
                    <a:pt x="185" y="448"/>
                  </a:lnTo>
                  <a:lnTo>
                    <a:pt x="181" y="435"/>
                  </a:lnTo>
                  <a:lnTo>
                    <a:pt x="175" y="425"/>
                  </a:lnTo>
                  <a:lnTo>
                    <a:pt x="164" y="414"/>
                  </a:lnTo>
                  <a:lnTo>
                    <a:pt x="155" y="401"/>
                  </a:lnTo>
                  <a:lnTo>
                    <a:pt x="148" y="377"/>
                  </a:lnTo>
                  <a:lnTo>
                    <a:pt x="141" y="355"/>
                  </a:lnTo>
                  <a:lnTo>
                    <a:pt x="129" y="340"/>
                  </a:lnTo>
                  <a:lnTo>
                    <a:pt x="115" y="328"/>
                  </a:lnTo>
                  <a:lnTo>
                    <a:pt x="109" y="313"/>
                  </a:lnTo>
                  <a:lnTo>
                    <a:pt x="104" y="328"/>
                  </a:lnTo>
                  <a:lnTo>
                    <a:pt x="99" y="336"/>
                  </a:lnTo>
                  <a:lnTo>
                    <a:pt x="95" y="344"/>
                  </a:lnTo>
                  <a:lnTo>
                    <a:pt x="93" y="359"/>
                  </a:lnTo>
                  <a:lnTo>
                    <a:pt x="89" y="376"/>
                  </a:lnTo>
                  <a:lnTo>
                    <a:pt x="83" y="386"/>
                  </a:lnTo>
                  <a:lnTo>
                    <a:pt x="75" y="398"/>
                  </a:lnTo>
                  <a:lnTo>
                    <a:pt x="71" y="422"/>
                  </a:lnTo>
                  <a:lnTo>
                    <a:pt x="66" y="447"/>
                  </a:lnTo>
                  <a:lnTo>
                    <a:pt x="59" y="463"/>
                  </a:lnTo>
                  <a:lnTo>
                    <a:pt x="52" y="477"/>
                  </a:lnTo>
                  <a:lnTo>
                    <a:pt x="47" y="496"/>
                  </a:lnTo>
                  <a:lnTo>
                    <a:pt x="43" y="478"/>
                  </a:lnTo>
                  <a:lnTo>
                    <a:pt x="37" y="463"/>
                  </a:lnTo>
                  <a:lnTo>
                    <a:pt x="31" y="450"/>
                  </a:lnTo>
                  <a:lnTo>
                    <a:pt x="31" y="432"/>
                  </a:lnTo>
                  <a:lnTo>
                    <a:pt x="29" y="416"/>
                  </a:lnTo>
                  <a:lnTo>
                    <a:pt x="23" y="405"/>
                  </a:lnTo>
                  <a:lnTo>
                    <a:pt x="16" y="393"/>
                  </a:lnTo>
                  <a:lnTo>
                    <a:pt x="14" y="374"/>
                  </a:lnTo>
                  <a:lnTo>
                    <a:pt x="14" y="353"/>
                  </a:lnTo>
                  <a:lnTo>
                    <a:pt x="11" y="339"/>
                  </a:lnTo>
                  <a:lnTo>
                    <a:pt x="5" y="330"/>
                  </a:lnTo>
                  <a:lnTo>
                    <a:pt x="0" y="322"/>
                  </a:lnTo>
                  <a:lnTo>
                    <a:pt x="34" y="291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2" name="Freeform 6"/>
            <p:cNvSpPr>
              <a:spLocks/>
            </p:cNvSpPr>
            <p:nvPr/>
          </p:nvSpPr>
          <p:spPr bwMode="auto">
            <a:xfrm>
              <a:off x="50" y="570"/>
              <a:ext cx="531" cy="543"/>
            </a:xfrm>
            <a:custGeom>
              <a:avLst/>
              <a:gdLst/>
              <a:ahLst/>
              <a:cxnLst>
                <a:cxn ang="0">
                  <a:pos x="477" y="354"/>
                </a:cxn>
                <a:cxn ang="0">
                  <a:pos x="455" y="394"/>
                </a:cxn>
                <a:cxn ang="0">
                  <a:pos x="443" y="435"/>
                </a:cxn>
                <a:cxn ang="0">
                  <a:pos x="434" y="479"/>
                </a:cxn>
                <a:cxn ang="0">
                  <a:pos x="404" y="518"/>
                </a:cxn>
                <a:cxn ang="0">
                  <a:pos x="394" y="527"/>
                </a:cxn>
                <a:cxn ang="0">
                  <a:pos x="379" y="483"/>
                </a:cxn>
                <a:cxn ang="0">
                  <a:pos x="382" y="433"/>
                </a:cxn>
                <a:cxn ang="0">
                  <a:pos x="381" y="396"/>
                </a:cxn>
                <a:cxn ang="0">
                  <a:pos x="388" y="353"/>
                </a:cxn>
                <a:cxn ang="0">
                  <a:pos x="384" y="316"/>
                </a:cxn>
                <a:cxn ang="0">
                  <a:pos x="348" y="338"/>
                </a:cxn>
                <a:cxn ang="0">
                  <a:pos x="332" y="369"/>
                </a:cxn>
                <a:cxn ang="0">
                  <a:pos x="308" y="393"/>
                </a:cxn>
                <a:cxn ang="0">
                  <a:pos x="290" y="424"/>
                </a:cxn>
                <a:cxn ang="0">
                  <a:pos x="277" y="436"/>
                </a:cxn>
                <a:cxn ang="0">
                  <a:pos x="277" y="396"/>
                </a:cxn>
                <a:cxn ang="0">
                  <a:pos x="278" y="344"/>
                </a:cxn>
                <a:cxn ang="0">
                  <a:pos x="275" y="298"/>
                </a:cxn>
                <a:cxn ang="0">
                  <a:pos x="256" y="308"/>
                </a:cxn>
                <a:cxn ang="0">
                  <a:pos x="257" y="283"/>
                </a:cxn>
                <a:cxn ang="0">
                  <a:pos x="268" y="228"/>
                </a:cxn>
                <a:cxn ang="0">
                  <a:pos x="253" y="234"/>
                </a:cxn>
                <a:cxn ang="0">
                  <a:pos x="235" y="242"/>
                </a:cxn>
                <a:cxn ang="0">
                  <a:pos x="210" y="252"/>
                </a:cxn>
                <a:cxn ang="0">
                  <a:pos x="177" y="262"/>
                </a:cxn>
                <a:cxn ang="0">
                  <a:pos x="161" y="273"/>
                </a:cxn>
                <a:cxn ang="0">
                  <a:pos x="142" y="283"/>
                </a:cxn>
                <a:cxn ang="0">
                  <a:pos x="113" y="289"/>
                </a:cxn>
                <a:cxn ang="0">
                  <a:pos x="96" y="300"/>
                </a:cxn>
                <a:cxn ang="0">
                  <a:pos x="78" y="305"/>
                </a:cxn>
                <a:cxn ang="0">
                  <a:pos x="104" y="254"/>
                </a:cxn>
                <a:cxn ang="0">
                  <a:pos x="139" y="218"/>
                </a:cxn>
                <a:cxn ang="0">
                  <a:pos x="161" y="181"/>
                </a:cxn>
                <a:cxn ang="0">
                  <a:pos x="189" y="153"/>
                </a:cxn>
                <a:cxn ang="0">
                  <a:pos x="220" y="129"/>
                </a:cxn>
                <a:cxn ang="0">
                  <a:pos x="205" y="116"/>
                </a:cxn>
                <a:cxn ang="0">
                  <a:pos x="174" y="116"/>
                </a:cxn>
                <a:cxn ang="0">
                  <a:pos x="158" y="121"/>
                </a:cxn>
                <a:cxn ang="0">
                  <a:pos x="137" y="123"/>
                </a:cxn>
                <a:cxn ang="0">
                  <a:pos x="106" y="120"/>
                </a:cxn>
                <a:cxn ang="0">
                  <a:pos x="84" y="129"/>
                </a:cxn>
                <a:cxn ang="0">
                  <a:pos x="55" y="133"/>
                </a:cxn>
                <a:cxn ang="0">
                  <a:pos x="32" y="129"/>
                </a:cxn>
                <a:cxn ang="0">
                  <a:pos x="15" y="124"/>
                </a:cxn>
                <a:cxn ang="0">
                  <a:pos x="18" y="114"/>
                </a:cxn>
                <a:cxn ang="0">
                  <a:pos x="44" y="93"/>
                </a:cxn>
                <a:cxn ang="0">
                  <a:pos x="70" y="83"/>
                </a:cxn>
                <a:cxn ang="0">
                  <a:pos x="84" y="67"/>
                </a:cxn>
                <a:cxn ang="0">
                  <a:pos x="110" y="56"/>
                </a:cxn>
                <a:cxn ang="0">
                  <a:pos x="133" y="47"/>
                </a:cxn>
                <a:cxn ang="0">
                  <a:pos x="150" y="37"/>
                </a:cxn>
                <a:cxn ang="0">
                  <a:pos x="188" y="15"/>
                </a:cxn>
                <a:cxn ang="0">
                  <a:pos x="238" y="4"/>
                </a:cxn>
                <a:cxn ang="0">
                  <a:pos x="251" y="90"/>
                </a:cxn>
                <a:cxn ang="0">
                  <a:pos x="289" y="166"/>
                </a:cxn>
                <a:cxn ang="0">
                  <a:pos x="345" y="228"/>
                </a:cxn>
                <a:cxn ang="0">
                  <a:pos x="416" y="273"/>
                </a:cxn>
                <a:cxn ang="0">
                  <a:pos x="501" y="294"/>
                </a:cxn>
              </a:cxnLst>
              <a:rect l="0" t="0" r="r" b="b"/>
              <a:pathLst>
                <a:path w="531" h="543">
                  <a:moveTo>
                    <a:pt x="497" y="326"/>
                  </a:moveTo>
                  <a:lnTo>
                    <a:pt x="482" y="344"/>
                  </a:lnTo>
                  <a:lnTo>
                    <a:pt x="477" y="354"/>
                  </a:lnTo>
                  <a:lnTo>
                    <a:pt x="474" y="366"/>
                  </a:lnTo>
                  <a:lnTo>
                    <a:pt x="464" y="380"/>
                  </a:lnTo>
                  <a:lnTo>
                    <a:pt x="455" y="394"/>
                  </a:lnTo>
                  <a:lnTo>
                    <a:pt x="453" y="406"/>
                  </a:lnTo>
                  <a:lnTo>
                    <a:pt x="452" y="420"/>
                  </a:lnTo>
                  <a:lnTo>
                    <a:pt x="443" y="435"/>
                  </a:lnTo>
                  <a:lnTo>
                    <a:pt x="437" y="449"/>
                  </a:lnTo>
                  <a:lnTo>
                    <a:pt x="436" y="464"/>
                  </a:lnTo>
                  <a:lnTo>
                    <a:pt x="434" y="479"/>
                  </a:lnTo>
                  <a:lnTo>
                    <a:pt x="425" y="492"/>
                  </a:lnTo>
                  <a:lnTo>
                    <a:pt x="413" y="506"/>
                  </a:lnTo>
                  <a:lnTo>
                    <a:pt x="404" y="518"/>
                  </a:lnTo>
                  <a:lnTo>
                    <a:pt x="400" y="531"/>
                  </a:lnTo>
                  <a:lnTo>
                    <a:pt x="399" y="543"/>
                  </a:lnTo>
                  <a:lnTo>
                    <a:pt x="394" y="527"/>
                  </a:lnTo>
                  <a:lnTo>
                    <a:pt x="388" y="513"/>
                  </a:lnTo>
                  <a:lnTo>
                    <a:pt x="382" y="500"/>
                  </a:lnTo>
                  <a:lnTo>
                    <a:pt x="379" y="483"/>
                  </a:lnTo>
                  <a:lnTo>
                    <a:pt x="379" y="466"/>
                  </a:lnTo>
                  <a:lnTo>
                    <a:pt x="381" y="449"/>
                  </a:lnTo>
                  <a:lnTo>
                    <a:pt x="382" y="433"/>
                  </a:lnTo>
                  <a:lnTo>
                    <a:pt x="382" y="415"/>
                  </a:lnTo>
                  <a:lnTo>
                    <a:pt x="381" y="402"/>
                  </a:lnTo>
                  <a:lnTo>
                    <a:pt x="381" y="396"/>
                  </a:lnTo>
                  <a:lnTo>
                    <a:pt x="381" y="389"/>
                  </a:lnTo>
                  <a:lnTo>
                    <a:pt x="385" y="372"/>
                  </a:lnTo>
                  <a:lnTo>
                    <a:pt x="388" y="353"/>
                  </a:lnTo>
                  <a:lnTo>
                    <a:pt x="387" y="338"/>
                  </a:lnTo>
                  <a:lnTo>
                    <a:pt x="384" y="326"/>
                  </a:lnTo>
                  <a:lnTo>
                    <a:pt x="384" y="316"/>
                  </a:lnTo>
                  <a:lnTo>
                    <a:pt x="372" y="319"/>
                  </a:lnTo>
                  <a:lnTo>
                    <a:pt x="360" y="328"/>
                  </a:lnTo>
                  <a:lnTo>
                    <a:pt x="348" y="338"/>
                  </a:lnTo>
                  <a:lnTo>
                    <a:pt x="341" y="350"/>
                  </a:lnTo>
                  <a:lnTo>
                    <a:pt x="336" y="363"/>
                  </a:lnTo>
                  <a:lnTo>
                    <a:pt x="332" y="369"/>
                  </a:lnTo>
                  <a:lnTo>
                    <a:pt x="327" y="372"/>
                  </a:lnTo>
                  <a:lnTo>
                    <a:pt x="318" y="380"/>
                  </a:lnTo>
                  <a:lnTo>
                    <a:pt x="308" y="393"/>
                  </a:lnTo>
                  <a:lnTo>
                    <a:pt x="302" y="403"/>
                  </a:lnTo>
                  <a:lnTo>
                    <a:pt x="298" y="414"/>
                  </a:lnTo>
                  <a:lnTo>
                    <a:pt x="290" y="424"/>
                  </a:lnTo>
                  <a:lnTo>
                    <a:pt x="283" y="432"/>
                  </a:lnTo>
                  <a:lnTo>
                    <a:pt x="280" y="435"/>
                  </a:lnTo>
                  <a:lnTo>
                    <a:pt x="277" y="436"/>
                  </a:lnTo>
                  <a:lnTo>
                    <a:pt x="272" y="439"/>
                  </a:lnTo>
                  <a:lnTo>
                    <a:pt x="274" y="417"/>
                  </a:lnTo>
                  <a:lnTo>
                    <a:pt x="277" y="396"/>
                  </a:lnTo>
                  <a:lnTo>
                    <a:pt x="281" y="378"/>
                  </a:lnTo>
                  <a:lnTo>
                    <a:pt x="280" y="363"/>
                  </a:lnTo>
                  <a:lnTo>
                    <a:pt x="278" y="344"/>
                  </a:lnTo>
                  <a:lnTo>
                    <a:pt x="280" y="323"/>
                  </a:lnTo>
                  <a:lnTo>
                    <a:pt x="280" y="307"/>
                  </a:lnTo>
                  <a:lnTo>
                    <a:pt x="275" y="298"/>
                  </a:lnTo>
                  <a:lnTo>
                    <a:pt x="266" y="301"/>
                  </a:lnTo>
                  <a:lnTo>
                    <a:pt x="260" y="304"/>
                  </a:lnTo>
                  <a:lnTo>
                    <a:pt x="256" y="308"/>
                  </a:lnTo>
                  <a:lnTo>
                    <a:pt x="249" y="314"/>
                  </a:lnTo>
                  <a:lnTo>
                    <a:pt x="249" y="300"/>
                  </a:lnTo>
                  <a:lnTo>
                    <a:pt x="257" y="283"/>
                  </a:lnTo>
                  <a:lnTo>
                    <a:pt x="268" y="261"/>
                  </a:lnTo>
                  <a:lnTo>
                    <a:pt x="274" y="230"/>
                  </a:lnTo>
                  <a:lnTo>
                    <a:pt x="268" y="228"/>
                  </a:lnTo>
                  <a:lnTo>
                    <a:pt x="262" y="230"/>
                  </a:lnTo>
                  <a:lnTo>
                    <a:pt x="257" y="231"/>
                  </a:lnTo>
                  <a:lnTo>
                    <a:pt x="253" y="234"/>
                  </a:lnTo>
                  <a:lnTo>
                    <a:pt x="247" y="236"/>
                  </a:lnTo>
                  <a:lnTo>
                    <a:pt x="241" y="239"/>
                  </a:lnTo>
                  <a:lnTo>
                    <a:pt x="235" y="242"/>
                  </a:lnTo>
                  <a:lnTo>
                    <a:pt x="228" y="243"/>
                  </a:lnTo>
                  <a:lnTo>
                    <a:pt x="216" y="248"/>
                  </a:lnTo>
                  <a:lnTo>
                    <a:pt x="210" y="252"/>
                  </a:lnTo>
                  <a:lnTo>
                    <a:pt x="202" y="258"/>
                  </a:lnTo>
                  <a:lnTo>
                    <a:pt x="186" y="261"/>
                  </a:lnTo>
                  <a:lnTo>
                    <a:pt x="177" y="262"/>
                  </a:lnTo>
                  <a:lnTo>
                    <a:pt x="170" y="265"/>
                  </a:lnTo>
                  <a:lnTo>
                    <a:pt x="165" y="268"/>
                  </a:lnTo>
                  <a:lnTo>
                    <a:pt x="161" y="273"/>
                  </a:lnTo>
                  <a:lnTo>
                    <a:pt x="156" y="277"/>
                  </a:lnTo>
                  <a:lnTo>
                    <a:pt x="150" y="280"/>
                  </a:lnTo>
                  <a:lnTo>
                    <a:pt x="142" y="283"/>
                  </a:lnTo>
                  <a:lnTo>
                    <a:pt x="130" y="285"/>
                  </a:lnTo>
                  <a:lnTo>
                    <a:pt x="121" y="286"/>
                  </a:lnTo>
                  <a:lnTo>
                    <a:pt x="113" y="289"/>
                  </a:lnTo>
                  <a:lnTo>
                    <a:pt x="107" y="292"/>
                  </a:lnTo>
                  <a:lnTo>
                    <a:pt x="101" y="295"/>
                  </a:lnTo>
                  <a:lnTo>
                    <a:pt x="96" y="300"/>
                  </a:lnTo>
                  <a:lnTo>
                    <a:pt x="90" y="302"/>
                  </a:lnTo>
                  <a:lnTo>
                    <a:pt x="84" y="304"/>
                  </a:lnTo>
                  <a:lnTo>
                    <a:pt x="78" y="305"/>
                  </a:lnTo>
                  <a:lnTo>
                    <a:pt x="91" y="289"/>
                  </a:lnTo>
                  <a:lnTo>
                    <a:pt x="97" y="273"/>
                  </a:lnTo>
                  <a:lnTo>
                    <a:pt x="104" y="254"/>
                  </a:lnTo>
                  <a:lnTo>
                    <a:pt x="121" y="231"/>
                  </a:lnTo>
                  <a:lnTo>
                    <a:pt x="128" y="225"/>
                  </a:lnTo>
                  <a:lnTo>
                    <a:pt x="139" y="218"/>
                  </a:lnTo>
                  <a:lnTo>
                    <a:pt x="149" y="208"/>
                  </a:lnTo>
                  <a:lnTo>
                    <a:pt x="156" y="190"/>
                  </a:lnTo>
                  <a:lnTo>
                    <a:pt x="161" y="181"/>
                  </a:lnTo>
                  <a:lnTo>
                    <a:pt x="167" y="172"/>
                  </a:lnTo>
                  <a:lnTo>
                    <a:pt x="176" y="163"/>
                  </a:lnTo>
                  <a:lnTo>
                    <a:pt x="189" y="153"/>
                  </a:lnTo>
                  <a:lnTo>
                    <a:pt x="202" y="144"/>
                  </a:lnTo>
                  <a:lnTo>
                    <a:pt x="213" y="136"/>
                  </a:lnTo>
                  <a:lnTo>
                    <a:pt x="220" y="129"/>
                  </a:lnTo>
                  <a:lnTo>
                    <a:pt x="223" y="121"/>
                  </a:lnTo>
                  <a:lnTo>
                    <a:pt x="214" y="118"/>
                  </a:lnTo>
                  <a:lnTo>
                    <a:pt x="205" y="116"/>
                  </a:lnTo>
                  <a:lnTo>
                    <a:pt x="195" y="114"/>
                  </a:lnTo>
                  <a:lnTo>
                    <a:pt x="183" y="114"/>
                  </a:lnTo>
                  <a:lnTo>
                    <a:pt x="174" y="116"/>
                  </a:lnTo>
                  <a:lnTo>
                    <a:pt x="168" y="117"/>
                  </a:lnTo>
                  <a:lnTo>
                    <a:pt x="162" y="120"/>
                  </a:lnTo>
                  <a:lnTo>
                    <a:pt x="158" y="121"/>
                  </a:lnTo>
                  <a:lnTo>
                    <a:pt x="152" y="123"/>
                  </a:lnTo>
                  <a:lnTo>
                    <a:pt x="146" y="123"/>
                  </a:lnTo>
                  <a:lnTo>
                    <a:pt x="137" y="123"/>
                  </a:lnTo>
                  <a:lnTo>
                    <a:pt x="127" y="121"/>
                  </a:lnTo>
                  <a:lnTo>
                    <a:pt x="115" y="120"/>
                  </a:lnTo>
                  <a:lnTo>
                    <a:pt x="106" y="120"/>
                  </a:lnTo>
                  <a:lnTo>
                    <a:pt x="99" y="123"/>
                  </a:lnTo>
                  <a:lnTo>
                    <a:pt x="91" y="124"/>
                  </a:lnTo>
                  <a:lnTo>
                    <a:pt x="84" y="129"/>
                  </a:lnTo>
                  <a:lnTo>
                    <a:pt x="75" y="130"/>
                  </a:lnTo>
                  <a:lnTo>
                    <a:pt x="66" y="133"/>
                  </a:lnTo>
                  <a:lnTo>
                    <a:pt x="55" y="133"/>
                  </a:lnTo>
                  <a:lnTo>
                    <a:pt x="45" y="132"/>
                  </a:lnTo>
                  <a:lnTo>
                    <a:pt x="38" y="130"/>
                  </a:lnTo>
                  <a:lnTo>
                    <a:pt x="32" y="129"/>
                  </a:lnTo>
                  <a:lnTo>
                    <a:pt x="26" y="127"/>
                  </a:lnTo>
                  <a:lnTo>
                    <a:pt x="21" y="126"/>
                  </a:lnTo>
                  <a:lnTo>
                    <a:pt x="15" y="124"/>
                  </a:lnTo>
                  <a:lnTo>
                    <a:pt x="9" y="124"/>
                  </a:lnTo>
                  <a:lnTo>
                    <a:pt x="0" y="124"/>
                  </a:lnTo>
                  <a:lnTo>
                    <a:pt x="18" y="114"/>
                  </a:lnTo>
                  <a:lnTo>
                    <a:pt x="30" y="104"/>
                  </a:lnTo>
                  <a:lnTo>
                    <a:pt x="38" y="96"/>
                  </a:lnTo>
                  <a:lnTo>
                    <a:pt x="44" y="93"/>
                  </a:lnTo>
                  <a:lnTo>
                    <a:pt x="55" y="92"/>
                  </a:lnTo>
                  <a:lnTo>
                    <a:pt x="64" y="89"/>
                  </a:lnTo>
                  <a:lnTo>
                    <a:pt x="70" y="83"/>
                  </a:lnTo>
                  <a:lnTo>
                    <a:pt x="75" y="78"/>
                  </a:lnTo>
                  <a:lnTo>
                    <a:pt x="79" y="72"/>
                  </a:lnTo>
                  <a:lnTo>
                    <a:pt x="84" y="67"/>
                  </a:lnTo>
                  <a:lnTo>
                    <a:pt x="90" y="62"/>
                  </a:lnTo>
                  <a:lnTo>
                    <a:pt x="99" y="59"/>
                  </a:lnTo>
                  <a:lnTo>
                    <a:pt x="110" y="56"/>
                  </a:lnTo>
                  <a:lnTo>
                    <a:pt x="121" y="53"/>
                  </a:lnTo>
                  <a:lnTo>
                    <a:pt x="127" y="50"/>
                  </a:lnTo>
                  <a:lnTo>
                    <a:pt x="133" y="47"/>
                  </a:lnTo>
                  <a:lnTo>
                    <a:pt x="139" y="44"/>
                  </a:lnTo>
                  <a:lnTo>
                    <a:pt x="143" y="40"/>
                  </a:lnTo>
                  <a:lnTo>
                    <a:pt x="150" y="37"/>
                  </a:lnTo>
                  <a:lnTo>
                    <a:pt x="159" y="32"/>
                  </a:lnTo>
                  <a:lnTo>
                    <a:pt x="176" y="24"/>
                  </a:lnTo>
                  <a:lnTo>
                    <a:pt x="188" y="15"/>
                  </a:lnTo>
                  <a:lnTo>
                    <a:pt x="194" y="7"/>
                  </a:lnTo>
                  <a:lnTo>
                    <a:pt x="201" y="0"/>
                  </a:lnTo>
                  <a:lnTo>
                    <a:pt x="238" y="4"/>
                  </a:lnTo>
                  <a:lnTo>
                    <a:pt x="240" y="34"/>
                  </a:lnTo>
                  <a:lnTo>
                    <a:pt x="244" y="62"/>
                  </a:lnTo>
                  <a:lnTo>
                    <a:pt x="251" y="90"/>
                  </a:lnTo>
                  <a:lnTo>
                    <a:pt x="260" y="117"/>
                  </a:lnTo>
                  <a:lnTo>
                    <a:pt x="274" y="142"/>
                  </a:lnTo>
                  <a:lnTo>
                    <a:pt x="289" y="166"/>
                  </a:lnTo>
                  <a:lnTo>
                    <a:pt x="305" y="190"/>
                  </a:lnTo>
                  <a:lnTo>
                    <a:pt x="324" y="209"/>
                  </a:lnTo>
                  <a:lnTo>
                    <a:pt x="345" y="228"/>
                  </a:lnTo>
                  <a:lnTo>
                    <a:pt x="367" y="245"/>
                  </a:lnTo>
                  <a:lnTo>
                    <a:pt x="391" y="259"/>
                  </a:lnTo>
                  <a:lnTo>
                    <a:pt x="416" y="273"/>
                  </a:lnTo>
                  <a:lnTo>
                    <a:pt x="443" y="282"/>
                  </a:lnTo>
                  <a:lnTo>
                    <a:pt x="471" y="289"/>
                  </a:lnTo>
                  <a:lnTo>
                    <a:pt x="501" y="294"/>
                  </a:lnTo>
                  <a:lnTo>
                    <a:pt x="531" y="295"/>
                  </a:lnTo>
                  <a:lnTo>
                    <a:pt x="497" y="326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3" name="Freeform 7"/>
            <p:cNvSpPr>
              <a:spLocks/>
            </p:cNvSpPr>
            <p:nvPr/>
          </p:nvSpPr>
          <p:spPr bwMode="auto">
            <a:xfrm>
              <a:off x="288" y="282"/>
              <a:ext cx="584" cy="583"/>
            </a:xfrm>
            <a:custGeom>
              <a:avLst/>
              <a:gdLst/>
              <a:ahLst/>
              <a:cxnLst>
                <a:cxn ang="0">
                  <a:pos x="322" y="582"/>
                </a:cxn>
                <a:cxn ang="0">
                  <a:pos x="379" y="570"/>
                </a:cxn>
                <a:cxn ang="0">
                  <a:pos x="431" y="547"/>
                </a:cxn>
                <a:cxn ang="0">
                  <a:pos x="478" y="516"/>
                </a:cxn>
                <a:cxn ang="0">
                  <a:pos x="517" y="478"/>
                </a:cxn>
                <a:cxn ang="0">
                  <a:pos x="548" y="430"/>
                </a:cxn>
                <a:cxn ang="0">
                  <a:pos x="570" y="378"/>
                </a:cxn>
                <a:cxn ang="0">
                  <a:pos x="582" y="322"/>
                </a:cxn>
                <a:cxn ang="0">
                  <a:pos x="582" y="263"/>
                </a:cxn>
                <a:cxn ang="0">
                  <a:pos x="570" y="205"/>
                </a:cxn>
                <a:cxn ang="0">
                  <a:pos x="548" y="153"/>
                </a:cxn>
                <a:cxn ang="0">
                  <a:pos x="517" y="107"/>
                </a:cxn>
                <a:cxn ang="0">
                  <a:pos x="478" y="67"/>
                </a:cxn>
                <a:cxn ang="0">
                  <a:pos x="431" y="36"/>
                </a:cxn>
                <a:cxn ang="0">
                  <a:pos x="379" y="13"/>
                </a:cxn>
                <a:cxn ang="0">
                  <a:pos x="322" y="1"/>
                </a:cxn>
                <a:cxn ang="0">
                  <a:pos x="263" y="1"/>
                </a:cxn>
                <a:cxn ang="0">
                  <a:pos x="205" y="13"/>
                </a:cxn>
                <a:cxn ang="0">
                  <a:pos x="153" y="36"/>
                </a:cxn>
                <a:cxn ang="0">
                  <a:pos x="107" y="67"/>
                </a:cxn>
                <a:cxn ang="0">
                  <a:pos x="67" y="107"/>
                </a:cxn>
                <a:cxn ang="0">
                  <a:pos x="36" y="153"/>
                </a:cxn>
                <a:cxn ang="0">
                  <a:pos x="13" y="205"/>
                </a:cxn>
                <a:cxn ang="0">
                  <a:pos x="2" y="263"/>
                </a:cxn>
                <a:cxn ang="0">
                  <a:pos x="2" y="322"/>
                </a:cxn>
                <a:cxn ang="0">
                  <a:pos x="13" y="378"/>
                </a:cxn>
                <a:cxn ang="0">
                  <a:pos x="36" y="430"/>
                </a:cxn>
                <a:cxn ang="0">
                  <a:pos x="67" y="478"/>
                </a:cxn>
                <a:cxn ang="0">
                  <a:pos x="107" y="516"/>
                </a:cxn>
                <a:cxn ang="0">
                  <a:pos x="153" y="547"/>
                </a:cxn>
                <a:cxn ang="0">
                  <a:pos x="205" y="570"/>
                </a:cxn>
                <a:cxn ang="0">
                  <a:pos x="263" y="582"/>
                </a:cxn>
              </a:cxnLst>
              <a:rect l="0" t="0" r="r" b="b"/>
              <a:pathLst>
                <a:path w="584" h="583">
                  <a:moveTo>
                    <a:pt x="293" y="583"/>
                  </a:moveTo>
                  <a:lnTo>
                    <a:pt x="322" y="582"/>
                  </a:lnTo>
                  <a:lnTo>
                    <a:pt x="351" y="577"/>
                  </a:lnTo>
                  <a:lnTo>
                    <a:pt x="379" y="570"/>
                  </a:lnTo>
                  <a:lnTo>
                    <a:pt x="406" y="561"/>
                  </a:lnTo>
                  <a:lnTo>
                    <a:pt x="431" y="547"/>
                  </a:lnTo>
                  <a:lnTo>
                    <a:pt x="455" y="533"/>
                  </a:lnTo>
                  <a:lnTo>
                    <a:pt x="478" y="516"/>
                  </a:lnTo>
                  <a:lnTo>
                    <a:pt x="499" y="497"/>
                  </a:lnTo>
                  <a:lnTo>
                    <a:pt x="517" y="478"/>
                  </a:lnTo>
                  <a:lnTo>
                    <a:pt x="533" y="454"/>
                  </a:lnTo>
                  <a:lnTo>
                    <a:pt x="548" y="430"/>
                  </a:lnTo>
                  <a:lnTo>
                    <a:pt x="562" y="405"/>
                  </a:lnTo>
                  <a:lnTo>
                    <a:pt x="570" y="378"/>
                  </a:lnTo>
                  <a:lnTo>
                    <a:pt x="578" y="350"/>
                  </a:lnTo>
                  <a:lnTo>
                    <a:pt x="582" y="322"/>
                  </a:lnTo>
                  <a:lnTo>
                    <a:pt x="584" y="292"/>
                  </a:lnTo>
                  <a:lnTo>
                    <a:pt x="582" y="263"/>
                  </a:lnTo>
                  <a:lnTo>
                    <a:pt x="578" y="233"/>
                  </a:lnTo>
                  <a:lnTo>
                    <a:pt x="570" y="205"/>
                  </a:lnTo>
                  <a:lnTo>
                    <a:pt x="562" y="178"/>
                  </a:lnTo>
                  <a:lnTo>
                    <a:pt x="548" y="153"/>
                  </a:lnTo>
                  <a:lnTo>
                    <a:pt x="533" y="129"/>
                  </a:lnTo>
                  <a:lnTo>
                    <a:pt x="517" y="107"/>
                  </a:lnTo>
                  <a:lnTo>
                    <a:pt x="499" y="86"/>
                  </a:lnTo>
                  <a:lnTo>
                    <a:pt x="478" y="67"/>
                  </a:lnTo>
                  <a:lnTo>
                    <a:pt x="455" y="50"/>
                  </a:lnTo>
                  <a:lnTo>
                    <a:pt x="431" y="36"/>
                  </a:lnTo>
                  <a:lnTo>
                    <a:pt x="406" y="22"/>
                  </a:lnTo>
                  <a:lnTo>
                    <a:pt x="379" y="13"/>
                  </a:lnTo>
                  <a:lnTo>
                    <a:pt x="351" y="6"/>
                  </a:lnTo>
                  <a:lnTo>
                    <a:pt x="322" y="1"/>
                  </a:lnTo>
                  <a:lnTo>
                    <a:pt x="293" y="0"/>
                  </a:lnTo>
                  <a:lnTo>
                    <a:pt x="263" y="1"/>
                  </a:lnTo>
                  <a:lnTo>
                    <a:pt x="233" y="6"/>
                  </a:lnTo>
                  <a:lnTo>
                    <a:pt x="205" y="13"/>
                  </a:lnTo>
                  <a:lnTo>
                    <a:pt x="178" y="22"/>
                  </a:lnTo>
                  <a:lnTo>
                    <a:pt x="153" y="36"/>
                  </a:lnTo>
                  <a:lnTo>
                    <a:pt x="129" y="50"/>
                  </a:lnTo>
                  <a:lnTo>
                    <a:pt x="107" y="67"/>
                  </a:lnTo>
                  <a:lnTo>
                    <a:pt x="86" y="86"/>
                  </a:lnTo>
                  <a:lnTo>
                    <a:pt x="67" y="107"/>
                  </a:lnTo>
                  <a:lnTo>
                    <a:pt x="51" y="129"/>
                  </a:lnTo>
                  <a:lnTo>
                    <a:pt x="36" y="153"/>
                  </a:lnTo>
                  <a:lnTo>
                    <a:pt x="22" y="178"/>
                  </a:lnTo>
                  <a:lnTo>
                    <a:pt x="13" y="205"/>
                  </a:lnTo>
                  <a:lnTo>
                    <a:pt x="6" y="233"/>
                  </a:lnTo>
                  <a:lnTo>
                    <a:pt x="2" y="263"/>
                  </a:lnTo>
                  <a:lnTo>
                    <a:pt x="0" y="292"/>
                  </a:lnTo>
                  <a:lnTo>
                    <a:pt x="2" y="322"/>
                  </a:lnTo>
                  <a:lnTo>
                    <a:pt x="6" y="350"/>
                  </a:lnTo>
                  <a:lnTo>
                    <a:pt x="13" y="378"/>
                  </a:lnTo>
                  <a:lnTo>
                    <a:pt x="22" y="405"/>
                  </a:lnTo>
                  <a:lnTo>
                    <a:pt x="36" y="430"/>
                  </a:lnTo>
                  <a:lnTo>
                    <a:pt x="51" y="454"/>
                  </a:lnTo>
                  <a:lnTo>
                    <a:pt x="67" y="478"/>
                  </a:lnTo>
                  <a:lnTo>
                    <a:pt x="86" y="497"/>
                  </a:lnTo>
                  <a:lnTo>
                    <a:pt x="107" y="516"/>
                  </a:lnTo>
                  <a:lnTo>
                    <a:pt x="129" y="533"/>
                  </a:lnTo>
                  <a:lnTo>
                    <a:pt x="153" y="547"/>
                  </a:lnTo>
                  <a:lnTo>
                    <a:pt x="178" y="561"/>
                  </a:lnTo>
                  <a:lnTo>
                    <a:pt x="205" y="570"/>
                  </a:lnTo>
                  <a:lnTo>
                    <a:pt x="233" y="577"/>
                  </a:lnTo>
                  <a:lnTo>
                    <a:pt x="263" y="582"/>
                  </a:lnTo>
                  <a:lnTo>
                    <a:pt x="293" y="583"/>
                  </a:lnTo>
                  <a:close/>
                </a:path>
              </a:pathLst>
            </a:custGeom>
            <a:solidFill>
              <a:srgbClr val="FFE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4" name="Freeform 8"/>
            <p:cNvSpPr>
              <a:spLocks/>
            </p:cNvSpPr>
            <p:nvPr/>
          </p:nvSpPr>
          <p:spPr bwMode="auto">
            <a:xfrm>
              <a:off x="527" y="0"/>
              <a:ext cx="403" cy="334"/>
            </a:xfrm>
            <a:custGeom>
              <a:avLst/>
              <a:gdLst/>
              <a:ahLst/>
              <a:cxnLst>
                <a:cxn ang="0">
                  <a:pos x="8" y="157"/>
                </a:cxn>
                <a:cxn ang="0">
                  <a:pos x="11" y="113"/>
                </a:cxn>
                <a:cxn ang="0">
                  <a:pos x="20" y="76"/>
                </a:cxn>
                <a:cxn ang="0">
                  <a:pos x="48" y="10"/>
                </a:cxn>
                <a:cxn ang="0">
                  <a:pos x="74" y="43"/>
                </a:cxn>
                <a:cxn ang="0">
                  <a:pos x="101" y="93"/>
                </a:cxn>
                <a:cxn ang="0">
                  <a:pos x="115" y="125"/>
                </a:cxn>
                <a:cxn ang="0">
                  <a:pos x="122" y="162"/>
                </a:cxn>
                <a:cxn ang="0">
                  <a:pos x="134" y="188"/>
                </a:cxn>
                <a:cxn ang="0">
                  <a:pos x="150" y="175"/>
                </a:cxn>
                <a:cxn ang="0">
                  <a:pos x="167" y="142"/>
                </a:cxn>
                <a:cxn ang="0">
                  <a:pos x="195" y="119"/>
                </a:cxn>
                <a:cxn ang="0">
                  <a:pos x="210" y="88"/>
                </a:cxn>
                <a:cxn ang="0">
                  <a:pos x="247" y="61"/>
                </a:cxn>
                <a:cxn ang="0">
                  <a:pos x="254" y="105"/>
                </a:cxn>
                <a:cxn ang="0">
                  <a:pos x="251" y="160"/>
                </a:cxn>
                <a:cxn ang="0">
                  <a:pos x="242" y="205"/>
                </a:cxn>
                <a:cxn ang="0">
                  <a:pos x="274" y="184"/>
                </a:cxn>
                <a:cxn ang="0">
                  <a:pos x="297" y="162"/>
                </a:cxn>
                <a:cxn ang="0">
                  <a:pos x="327" y="148"/>
                </a:cxn>
                <a:cxn ang="0">
                  <a:pos x="358" y="119"/>
                </a:cxn>
                <a:cxn ang="0">
                  <a:pos x="389" y="93"/>
                </a:cxn>
                <a:cxn ang="0">
                  <a:pos x="394" y="139"/>
                </a:cxn>
                <a:cxn ang="0">
                  <a:pos x="383" y="193"/>
                </a:cxn>
                <a:cxn ang="0">
                  <a:pos x="364" y="248"/>
                </a:cxn>
                <a:cxn ang="0">
                  <a:pos x="349" y="282"/>
                </a:cxn>
                <a:cxn ang="0">
                  <a:pos x="312" y="319"/>
                </a:cxn>
                <a:cxn ang="0">
                  <a:pos x="327" y="276"/>
                </a:cxn>
                <a:cxn ang="0">
                  <a:pos x="346" y="227"/>
                </a:cxn>
                <a:cxn ang="0">
                  <a:pos x="367" y="169"/>
                </a:cxn>
                <a:cxn ang="0">
                  <a:pos x="357" y="154"/>
                </a:cxn>
                <a:cxn ang="0">
                  <a:pos x="317" y="175"/>
                </a:cxn>
                <a:cxn ang="0">
                  <a:pos x="287" y="208"/>
                </a:cxn>
                <a:cxn ang="0">
                  <a:pos x="262" y="231"/>
                </a:cxn>
                <a:cxn ang="0">
                  <a:pos x="226" y="257"/>
                </a:cxn>
                <a:cxn ang="0">
                  <a:pos x="216" y="231"/>
                </a:cxn>
                <a:cxn ang="0">
                  <a:pos x="230" y="168"/>
                </a:cxn>
                <a:cxn ang="0">
                  <a:pos x="233" y="108"/>
                </a:cxn>
                <a:cxn ang="0">
                  <a:pos x="222" y="119"/>
                </a:cxn>
                <a:cxn ang="0">
                  <a:pos x="168" y="180"/>
                </a:cxn>
                <a:cxn ang="0">
                  <a:pos x="141" y="217"/>
                </a:cxn>
                <a:cxn ang="0">
                  <a:pos x="118" y="223"/>
                </a:cxn>
                <a:cxn ang="0">
                  <a:pos x="101" y="175"/>
                </a:cxn>
                <a:cxn ang="0">
                  <a:pos x="88" y="122"/>
                </a:cxn>
                <a:cxn ang="0">
                  <a:pos x="74" y="73"/>
                </a:cxn>
                <a:cxn ang="0">
                  <a:pos x="45" y="73"/>
                </a:cxn>
                <a:cxn ang="0">
                  <a:pos x="34" y="141"/>
                </a:cxn>
                <a:cxn ang="0">
                  <a:pos x="30" y="197"/>
                </a:cxn>
              </a:cxnLst>
              <a:rect l="0" t="0" r="r" b="b"/>
              <a:pathLst>
                <a:path w="403" h="334">
                  <a:moveTo>
                    <a:pt x="0" y="205"/>
                  </a:moveTo>
                  <a:lnTo>
                    <a:pt x="5" y="188"/>
                  </a:lnTo>
                  <a:lnTo>
                    <a:pt x="8" y="172"/>
                  </a:lnTo>
                  <a:lnTo>
                    <a:pt x="8" y="157"/>
                  </a:lnTo>
                  <a:lnTo>
                    <a:pt x="5" y="139"/>
                  </a:lnTo>
                  <a:lnTo>
                    <a:pt x="5" y="129"/>
                  </a:lnTo>
                  <a:lnTo>
                    <a:pt x="8" y="120"/>
                  </a:lnTo>
                  <a:lnTo>
                    <a:pt x="11" y="113"/>
                  </a:lnTo>
                  <a:lnTo>
                    <a:pt x="14" y="105"/>
                  </a:lnTo>
                  <a:lnTo>
                    <a:pt x="15" y="96"/>
                  </a:lnTo>
                  <a:lnTo>
                    <a:pt x="17" y="86"/>
                  </a:lnTo>
                  <a:lnTo>
                    <a:pt x="20" y="76"/>
                  </a:lnTo>
                  <a:lnTo>
                    <a:pt x="25" y="64"/>
                  </a:lnTo>
                  <a:lnTo>
                    <a:pt x="36" y="46"/>
                  </a:lnTo>
                  <a:lnTo>
                    <a:pt x="43" y="27"/>
                  </a:lnTo>
                  <a:lnTo>
                    <a:pt x="48" y="10"/>
                  </a:lnTo>
                  <a:lnTo>
                    <a:pt x="51" y="0"/>
                  </a:lnTo>
                  <a:lnTo>
                    <a:pt x="57" y="9"/>
                  </a:lnTo>
                  <a:lnTo>
                    <a:pt x="64" y="25"/>
                  </a:lnTo>
                  <a:lnTo>
                    <a:pt x="74" y="43"/>
                  </a:lnTo>
                  <a:lnTo>
                    <a:pt x="88" y="56"/>
                  </a:lnTo>
                  <a:lnTo>
                    <a:pt x="94" y="65"/>
                  </a:lnTo>
                  <a:lnTo>
                    <a:pt x="98" y="79"/>
                  </a:lnTo>
                  <a:lnTo>
                    <a:pt x="101" y="93"/>
                  </a:lnTo>
                  <a:lnTo>
                    <a:pt x="103" y="104"/>
                  </a:lnTo>
                  <a:lnTo>
                    <a:pt x="106" y="111"/>
                  </a:lnTo>
                  <a:lnTo>
                    <a:pt x="110" y="117"/>
                  </a:lnTo>
                  <a:lnTo>
                    <a:pt x="115" y="125"/>
                  </a:lnTo>
                  <a:lnTo>
                    <a:pt x="119" y="134"/>
                  </a:lnTo>
                  <a:lnTo>
                    <a:pt x="121" y="144"/>
                  </a:lnTo>
                  <a:lnTo>
                    <a:pt x="122" y="153"/>
                  </a:lnTo>
                  <a:lnTo>
                    <a:pt x="122" y="162"/>
                  </a:lnTo>
                  <a:lnTo>
                    <a:pt x="124" y="169"/>
                  </a:lnTo>
                  <a:lnTo>
                    <a:pt x="126" y="175"/>
                  </a:lnTo>
                  <a:lnTo>
                    <a:pt x="131" y="181"/>
                  </a:lnTo>
                  <a:lnTo>
                    <a:pt x="134" y="188"/>
                  </a:lnTo>
                  <a:lnTo>
                    <a:pt x="132" y="199"/>
                  </a:lnTo>
                  <a:lnTo>
                    <a:pt x="140" y="190"/>
                  </a:lnTo>
                  <a:lnTo>
                    <a:pt x="146" y="183"/>
                  </a:lnTo>
                  <a:lnTo>
                    <a:pt x="150" y="175"/>
                  </a:lnTo>
                  <a:lnTo>
                    <a:pt x="153" y="166"/>
                  </a:lnTo>
                  <a:lnTo>
                    <a:pt x="155" y="157"/>
                  </a:lnTo>
                  <a:lnTo>
                    <a:pt x="161" y="148"/>
                  </a:lnTo>
                  <a:lnTo>
                    <a:pt x="167" y="142"/>
                  </a:lnTo>
                  <a:lnTo>
                    <a:pt x="174" y="135"/>
                  </a:lnTo>
                  <a:lnTo>
                    <a:pt x="181" y="129"/>
                  </a:lnTo>
                  <a:lnTo>
                    <a:pt x="189" y="125"/>
                  </a:lnTo>
                  <a:lnTo>
                    <a:pt x="195" y="119"/>
                  </a:lnTo>
                  <a:lnTo>
                    <a:pt x="198" y="113"/>
                  </a:lnTo>
                  <a:lnTo>
                    <a:pt x="201" y="104"/>
                  </a:lnTo>
                  <a:lnTo>
                    <a:pt x="205" y="96"/>
                  </a:lnTo>
                  <a:lnTo>
                    <a:pt x="210" y="88"/>
                  </a:lnTo>
                  <a:lnTo>
                    <a:pt x="217" y="79"/>
                  </a:lnTo>
                  <a:lnTo>
                    <a:pt x="226" y="71"/>
                  </a:lnTo>
                  <a:lnTo>
                    <a:pt x="236" y="65"/>
                  </a:lnTo>
                  <a:lnTo>
                    <a:pt x="247" y="61"/>
                  </a:lnTo>
                  <a:lnTo>
                    <a:pt x="259" y="58"/>
                  </a:lnTo>
                  <a:lnTo>
                    <a:pt x="254" y="68"/>
                  </a:lnTo>
                  <a:lnTo>
                    <a:pt x="253" y="86"/>
                  </a:lnTo>
                  <a:lnTo>
                    <a:pt x="254" y="105"/>
                  </a:lnTo>
                  <a:lnTo>
                    <a:pt x="257" y="122"/>
                  </a:lnTo>
                  <a:lnTo>
                    <a:pt x="257" y="132"/>
                  </a:lnTo>
                  <a:lnTo>
                    <a:pt x="254" y="147"/>
                  </a:lnTo>
                  <a:lnTo>
                    <a:pt x="251" y="160"/>
                  </a:lnTo>
                  <a:lnTo>
                    <a:pt x="251" y="172"/>
                  </a:lnTo>
                  <a:lnTo>
                    <a:pt x="251" y="184"/>
                  </a:lnTo>
                  <a:lnTo>
                    <a:pt x="247" y="194"/>
                  </a:lnTo>
                  <a:lnTo>
                    <a:pt x="242" y="205"/>
                  </a:lnTo>
                  <a:lnTo>
                    <a:pt x="241" y="218"/>
                  </a:lnTo>
                  <a:lnTo>
                    <a:pt x="251" y="205"/>
                  </a:lnTo>
                  <a:lnTo>
                    <a:pt x="263" y="193"/>
                  </a:lnTo>
                  <a:lnTo>
                    <a:pt x="274" y="184"/>
                  </a:lnTo>
                  <a:lnTo>
                    <a:pt x="281" y="174"/>
                  </a:lnTo>
                  <a:lnTo>
                    <a:pt x="284" y="169"/>
                  </a:lnTo>
                  <a:lnTo>
                    <a:pt x="290" y="165"/>
                  </a:lnTo>
                  <a:lnTo>
                    <a:pt x="297" y="162"/>
                  </a:lnTo>
                  <a:lnTo>
                    <a:pt x="305" y="157"/>
                  </a:lnTo>
                  <a:lnTo>
                    <a:pt x="312" y="154"/>
                  </a:lnTo>
                  <a:lnTo>
                    <a:pt x="321" y="151"/>
                  </a:lnTo>
                  <a:lnTo>
                    <a:pt x="327" y="148"/>
                  </a:lnTo>
                  <a:lnTo>
                    <a:pt x="333" y="145"/>
                  </a:lnTo>
                  <a:lnTo>
                    <a:pt x="343" y="138"/>
                  </a:lnTo>
                  <a:lnTo>
                    <a:pt x="351" y="129"/>
                  </a:lnTo>
                  <a:lnTo>
                    <a:pt x="358" y="119"/>
                  </a:lnTo>
                  <a:lnTo>
                    <a:pt x="364" y="108"/>
                  </a:lnTo>
                  <a:lnTo>
                    <a:pt x="372" y="101"/>
                  </a:lnTo>
                  <a:lnTo>
                    <a:pt x="380" y="95"/>
                  </a:lnTo>
                  <a:lnTo>
                    <a:pt x="389" y="93"/>
                  </a:lnTo>
                  <a:lnTo>
                    <a:pt x="403" y="98"/>
                  </a:lnTo>
                  <a:lnTo>
                    <a:pt x="394" y="110"/>
                  </a:lnTo>
                  <a:lnTo>
                    <a:pt x="394" y="125"/>
                  </a:lnTo>
                  <a:lnTo>
                    <a:pt x="394" y="139"/>
                  </a:lnTo>
                  <a:lnTo>
                    <a:pt x="389" y="151"/>
                  </a:lnTo>
                  <a:lnTo>
                    <a:pt x="383" y="166"/>
                  </a:lnTo>
                  <a:lnTo>
                    <a:pt x="383" y="180"/>
                  </a:lnTo>
                  <a:lnTo>
                    <a:pt x="383" y="193"/>
                  </a:lnTo>
                  <a:lnTo>
                    <a:pt x="372" y="212"/>
                  </a:lnTo>
                  <a:lnTo>
                    <a:pt x="367" y="223"/>
                  </a:lnTo>
                  <a:lnTo>
                    <a:pt x="366" y="236"/>
                  </a:lnTo>
                  <a:lnTo>
                    <a:pt x="364" y="248"/>
                  </a:lnTo>
                  <a:lnTo>
                    <a:pt x="360" y="255"/>
                  </a:lnTo>
                  <a:lnTo>
                    <a:pt x="352" y="263"/>
                  </a:lnTo>
                  <a:lnTo>
                    <a:pt x="349" y="272"/>
                  </a:lnTo>
                  <a:lnTo>
                    <a:pt x="349" y="282"/>
                  </a:lnTo>
                  <a:lnTo>
                    <a:pt x="349" y="292"/>
                  </a:lnTo>
                  <a:lnTo>
                    <a:pt x="314" y="334"/>
                  </a:lnTo>
                  <a:lnTo>
                    <a:pt x="312" y="329"/>
                  </a:lnTo>
                  <a:lnTo>
                    <a:pt x="312" y="319"/>
                  </a:lnTo>
                  <a:lnTo>
                    <a:pt x="312" y="306"/>
                  </a:lnTo>
                  <a:lnTo>
                    <a:pt x="318" y="295"/>
                  </a:lnTo>
                  <a:lnTo>
                    <a:pt x="325" y="285"/>
                  </a:lnTo>
                  <a:lnTo>
                    <a:pt x="327" y="276"/>
                  </a:lnTo>
                  <a:lnTo>
                    <a:pt x="327" y="269"/>
                  </a:lnTo>
                  <a:lnTo>
                    <a:pt x="330" y="261"/>
                  </a:lnTo>
                  <a:lnTo>
                    <a:pt x="343" y="242"/>
                  </a:lnTo>
                  <a:lnTo>
                    <a:pt x="346" y="227"/>
                  </a:lnTo>
                  <a:lnTo>
                    <a:pt x="346" y="217"/>
                  </a:lnTo>
                  <a:lnTo>
                    <a:pt x="349" y="208"/>
                  </a:lnTo>
                  <a:lnTo>
                    <a:pt x="361" y="190"/>
                  </a:lnTo>
                  <a:lnTo>
                    <a:pt x="367" y="169"/>
                  </a:lnTo>
                  <a:lnTo>
                    <a:pt x="370" y="151"/>
                  </a:lnTo>
                  <a:lnTo>
                    <a:pt x="369" y="139"/>
                  </a:lnTo>
                  <a:lnTo>
                    <a:pt x="364" y="145"/>
                  </a:lnTo>
                  <a:lnTo>
                    <a:pt x="357" y="154"/>
                  </a:lnTo>
                  <a:lnTo>
                    <a:pt x="348" y="163"/>
                  </a:lnTo>
                  <a:lnTo>
                    <a:pt x="337" y="171"/>
                  </a:lnTo>
                  <a:lnTo>
                    <a:pt x="328" y="174"/>
                  </a:lnTo>
                  <a:lnTo>
                    <a:pt x="317" y="175"/>
                  </a:lnTo>
                  <a:lnTo>
                    <a:pt x="305" y="183"/>
                  </a:lnTo>
                  <a:lnTo>
                    <a:pt x="294" y="196"/>
                  </a:lnTo>
                  <a:lnTo>
                    <a:pt x="291" y="202"/>
                  </a:lnTo>
                  <a:lnTo>
                    <a:pt x="287" y="208"/>
                  </a:lnTo>
                  <a:lnTo>
                    <a:pt x="282" y="214"/>
                  </a:lnTo>
                  <a:lnTo>
                    <a:pt x="276" y="220"/>
                  </a:lnTo>
                  <a:lnTo>
                    <a:pt x="269" y="226"/>
                  </a:lnTo>
                  <a:lnTo>
                    <a:pt x="262" y="231"/>
                  </a:lnTo>
                  <a:lnTo>
                    <a:pt x="254" y="236"/>
                  </a:lnTo>
                  <a:lnTo>
                    <a:pt x="247" y="239"/>
                  </a:lnTo>
                  <a:lnTo>
                    <a:pt x="235" y="246"/>
                  </a:lnTo>
                  <a:lnTo>
                    <a:pt x="226" y="257"/>
                  </a:lnTo>
                  <a:lnTo>
                    <a:pt x="220" y="267"/>
                  </a:lnTo>
                  <a:lnTo>
                    <a:pt x="213" y="273"/>
                  </a:lnTo>
                  <a:lnTo>
                    <a:pt x="208" y="249"/>
                  </a:lnTo>
                  <a:lnTo>
                    <a:pt x="216" y="231"/>
                  </a:lnTo>
                  <a:lnTo>
                    <a:pt x="224" y="217"/>
                  </a:lnTo>
                  <a:lnTo>
                    <a:pt x="226" y="199"/>
                  </a:lnTo>
                  <a:lnTo>
                    <a:pt x="226" y="184"/>
                  </a:lnTo>
                  <a:lnTo>
                    <a:pt x="230" y="168"/>
                  </a:lnTo>
                  <a:lnTo>
                    <a:pt x="233" y="151"/>
                  </a:lnTo>
                  <a:lnTo>
                    <a:pt x="235" y="138"/>
                  </a:lnTo>
                  <a:lnTo>
                    <a:pt x="233" y="123"/>
                  </a:lnTo>
                  <a:lnTo>
                    <a:pt x="233" y="108"/>
                  </a:lnTo>
                  <a:lnTo>
                    <a:pt x="235" y="95"/>
                  </a:lnTo>
                  <a:lnTo>
                    <a:pt x="235" y="91"/>
                  </a:lnTo>
                  <a:lnTo>
                    <a:pt x="230" y="102"/>
                  </a:lnTo>
                  <a:lnTo>
                    <a:pt x="222" y="119"/>
                  </a:lnTo>
                  <a:lnTo>
                    <a:pt x="210" y="134"/>
                  </a:lnTo>
                  <a:lnTo>
                    <a:pt x="198" y="144"/>
                  </a:lnTo>
                  <a:lnTo>
                    <a:pt x="177" y="163"/>
                  </a:lnTo>
                  <a:lnTo>
                    <a:pt x="168" y="180"/>
                  </a:lnTo>
                  <a:lnTo>
                    <a:pt x="164" y="191"/>
                  </a:lnTo>
                  <a:lnTo>
                    <a:pt x="159" y="199"/>
                  </a:lnTo>
                  <a:lnTo>
                    <a:pt x="147" y="208"/>
                  </a:lnTo>
                  <a:lnTo>
                    <a:pt x="141" y="217"/>
                  </a:lnTo>
                  <a:lnTo>
                    <a:pt x="137" y="227"/>
                  </a:lnTo>
                  <a:lnTo>
                    <a:pt x="128" y="237"/>
                  </a:lnTo>
                  <a:lnTo>
                    <a:pt x="122" y="231"/>
                  </a:lnTo>
                  <a:lnTo>
                    <a:pt x="118" y="223"/>
                  </a:lnTo>
                  <a:lnTo>
                    <a:pt x="113" y="215"/>
                  </a:lnTo>
                  <a:lnTo>
                    <a:pt x="112" y="209"/>
                  </a:lnTo>
                  <a:lnTo>
                    <a:pt x="107" y="187"/>
                  </a:lnTo>
                  <a:lnTo>
                    <a:pt x="101" y="175"/>
                  </a:lnTo>
                  <a:lnTo>
                    <a:pt x="94" y="169"/>
                  </a:lnTo>
                  <a:lnTo>
                    <a:pt x="92" y="163"/>
                  </a:lnTo>
                  <a:lnTo>
                    <a:pt x="92" y="137"/>
                  </a:lnTo>
                  <a:lnTo>
                    <a:pt x="88" y="122"/>
                  </a:lnTo>
                  <a:lnTo>
                    <a:pt x="83" y="113"/>
                  </a:lnTo>
                  <a:lnTo>
                    <a:pt x="80" y="104"/>
                  </a:lnTo>
                  <a:lnTo>
                    <a:pt x="79" y="88"/>
                  </a:lnTo>
                  <a:lnTo>
                    <a:pt x="74" y="73"/>
                  </a:lnTo>
                  <a:lnTo>
                    <a:pt x="67" y="58"/>
                  </a:lnTo>
                  <a:lnTo>
                    <a:pt x="58" y="45"/>
                  </a:lnTo>
                  <a:lnTo>
                    <a:pt x="54" y="59"/>
                  </a:lnTo>
                  <a:lnTo>
                    <a:pt x="45" y="73"/>
                  </a:lnTo>
                  <a:lnTo>
                    <a:pt x="36" y="89"/>
                  </a:lnTo>
                  <a:lnTo>
                    <a:pt x="34" y="114"/>
                  </a:lnTo>
                  <a:lnTo>
                    <a:pt x="36" y="129"/>
                  </a:lnTo>
                  <a:lnTo>
                    <a:pt x="34" y="141"/>
                  </a:lnTo>
                  <a:lnTo>
                    <a:pt x="31" y="151"/>
                  </a:lnTo>
                  <a:lnTo>
                    <a:pt x="30" y="160"/>
                  </a:lnTo>
                  <a:lnTo>
                    <a:pt x="28" y="180"/>
                  </a:lnTo>
                  <a:lnTo>
                    <a:pt x="30" y="197"/>
                  </a:lnTo>
                  <a:lnTo>
                    <a:pt x="24" y="215"/>
                  </a:lnTo>
                  <a:lnTo>
                    <a:pt x="5" y="236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5" name="Freeform 9"/>
            <p:cNvSpPr>
              <a:spLocks/>
            </p:cNvSpPr>
            <p:nvPr/>
          </p:nvSpPr>
          <p:spPr bwMode="auto">
            <a:xfrm>
              <a:off x="159" y="46"/>
              <a:ext cx="373" cy="318"/>
            </a:xfrm>
            <a:custGeom>
              <a:avLst/>
              <a:gdLst/>
              <a:ahLst/>
              <a:cxnLst>
                <a:cxn ang="0">
                  <a:pos x="361" y="180"/>
                </a:cxn>
                <a:cxn ang="0">
                  <a:pos x="330" y="159"/>
                </a:cxn>
                <a:cxn ang="0">
                  <a:pos x="319" y="126"/>
                </a:cxn>
                <a:cxn ang="0">
                  <a:pos x="288" y="89"/>
                </a:cxn>
                <a:cxn ang="0">
                  <a:pos x="249" y="56"/>
                </a:cxn>
                <a:cxn ang="0">
                  <a:pos x="242" y="49"/>
                </a:cxn>
                <a:cxn ang="0">
                  <a:pos x="239" y="85"/>
                </a:cxn>
                <a:cxn ang="0">
                  <a:pos x="248" y="142"/>
                </a:cxn>
                <a:cxn ang="0">
                  <a:pos x="246" y="190"/>
                </a:cxn>
                <a:cxn ang="0">
                  <a:pos x="236" y="229"/>
                </a:cxn>
                <a:cxn ang="0">
                  <a:pos x="215" y="212"/>
                </a:cxn>
                <a:cxn ang="0">
                  <a:pos x="184" y="193"/>
                </a:cxn>
                <a:cxn ang="0">
                  <a:pos x="166" y="174"/>
                </a:cxn>
                <a:cxn ang="0">
                  <a:pos x="147" y="163"/>
                </a:cxn>
                <a:cxn ang="0">
                  <a:pos x="117" y="153"/>
                </a:cxn>
                <a:cxn ang="0">
                  <a:pos x="98" y="137"/>
                </a:cxn>
                <a:cxn ang="0">
                  <a:pos x="83" y="114"/>
                </a:cxn>
                <a:cxn ang="0">
                  <a:pos x="61" y="102"/>
                </a:cxn>
                <a:cxn ang="0">
                  <a:pos x="41" y="89"/>
                </a:cxn>
                <a:cxn ang="0">
                  <a:pos x="52" y="128"/>
                </a:cxn>
                <a:cxn ang="0">
                  <a:pos x="68" y="154"/>
                </a:cxn>
                <a:cxn ang="0">
                  <a:pos x="93" y="177"/>
                </a:cxn>
                <a:cxn ang="0">
                  <a:pos x="108" y="208"/>
                </a:cxn>
                <a:cxn ang="0">
                  <a:pos x="128" y="240"/>
                </a:cxn>
                <a:cxn ang="0">
                  <a:pos x="157" y="279"/>
                </a:cxn>
                <a:cxn ang="0">
                  <a:pos x="126" y="283"/>
                </a:cxn>
                <a:cxn ang="0">
                  <a:pos x="104" y="249"/>
                </a:cxn>
                <a:cxn ang="0">
                  <a:pos x="83" y="202"/>
                </a:cxn>
                <a:cxn ang="0">
                  <a:pos x="49" y="166"/>
                </a:cxn>
                <a:cxn ang="0">
                  <a:pos x="31" y="132"/>
                </a:cxn>
                <a:cxn ang="0">
                  <a:pos x="19" y="105"/>
                </a:cxn>
                <a:cxn ang="0">
                  <a:pos x="9" y="73"/>
                </a:cxn>
                <a:cxn ang="0">
                  <a:pos x="10" y="52"/>
                </a:cxn>
                <a:cxn ang="0">
                  <a:pos x="37" y="59"/>
                </a:cxn>
                <a:cxn ang="0">
                  <a:pos x="55" y="74"/>
                </a:cxn>
                <a:cxn ang="0">
                  <a:pos x="77" y="86"/>
                </a:cxn>
                <a:cxn ang="0">
                  <a:pos x="107" y="111"/>
                </a:cxn>
                <a:cxn ang="0">
                  <a:pos x="134" y="125"/>
                </a:cxn>
                <a:cxn ang="0">
                  <a:pos x="148" y="126"/>
                </a:cxn>
                <a:cxn ang="0">
                  <a:pos x="174" y="153"/>
                </a:cxn>
                <a:cxn ang="0">
                  <a:pos x="200" y="166"/>
                </a:cxn>
                <a:cxn ang="0">
                  <a:pos x="226" y="187"/>
                </a:cxn>
                <a:cxn ang="0">
                  <a:pos x="220" y="162"/>
                </a:cxn>
                <a:cxn ang="0">
                  <a:pos x="221" y="107"/>
                </a:cxn>
                <a:cxn ang="0">
                  <a:pos x="223" y="53"/>
                </a:cxn>
                <a:cxn ang="0">
                  <a:pos x="226" y="0"/>
                </a:cxn>
                <a:cxn ang="0">
                  <a:pos x="241" y="13"/>
                </a:cxn>
                <a:cxn ang="0">
                  <a:pos x="257" y="37"/>
                </a:cxn>
                <a:cxn ang="0">
                  <a:pos x="284" y="53"/>
                </a:cxn>
                <a:cxn ang="0">
                  <a:pos x="295" y="74"/>
                </a:cxn>
                <a:cxn ang="0">
                  <a:pos x="316" y="82"/>
                </a:cxn>
                <a:cxn ang="0">
                  <a:pos x="336" y="110"/>
                </a:cxn>
                <a:cxn ang="0">
                  <a:pos x="355" y="138"/>
                </a:cxn>
                <a:cxn ang="0">
                  <a:pos x="368" y="159"/>
                </a:cxn>
              </a:cxnLst>
              <a:rect l="0" t="0" r="r" b="b"/>
              <a:pathLst>
                <a:path w="373" h="318">
                  <a:moveTo>
                    <a:pt x="373" y="190"/>
                  </a:moveTo>
                  <a:lnTo>
                    <a:pt x="365" y="184"/>
                  </a:lnTo>
                  <a:lnTo>
                    <a:pt x="361" y="180"/>
                  </a:lnTo>
                  <a:lnTo>
                    <a:pt x="353" y="174"/>
                  </a:lnTo>
                  <a:lnTo>
                    <a:pt x="343" y="169"/>
                  </a:lnTo>
                  <a:lnTo>
                    <a:pt x="330" y="159"/>
                  </a:lnTo>
                  <a:lnTo>
                    <a:pt x="325" y="145"/>
                  </a:lnTo>
                  <a:lnTo>
                    <a:pt x="322" y="134"/>
                  </a:lnTo>
                  <a:lnTo>
                    <a:pt x="319" y="126"/>
                  </a:lnTo>
                  <a:lnTo>
                    <a:pt x="303" y="113"/>
                  </a:lnTo>
                  <a:lnTo>
                    <a:pt x="295" y="101"/>
                  </a:lnTo>
                  <a:lnTo>
                    <a:pt x="288" y="89"/>
                  </a:lnTo>
                  <a:lnTo>
                    <a:pt x="279" y="77"/>
                  </a:lnTo>
                  <a:lnTo>
                    <a:pt x="261" y="68"/>
                  </a:lnTo>
                  <a:lnTo>
                    <a:pt x="249" y="56"/>
                  </a:lnTo>
                  <a:lnTo>
                    <a:pt x="243" y="47"/>
                  </a:lnTo>
                  <a:lnTo>
                    <a:pt x="242" y="45"/>
                  </a:lnTo>
                  <a:lnTo>
                    <a:pt x="242" y="49"/>
                  </a:lnTo>
                  <a:lnTo>
                    <a:pt x="241" y="59"/>
                  </a:lnTo>
                  <a:lnTo>
                    <a:pt x="239" y="73"/>
                  </a:lnTo>
                  <a:lnTo>
                    <a:pt x="239" y="85"/>
                  </a:lnTo>
                  <a:lnTo>
                    <a:pt x="241" y="107"/>
                  </a:lnTo>
                  <a:lnTo>
                    <a:pt x="245" y="126"/>
                  </a:lnTo>
                  <a:lnTo>
                    <a:pt x="248" y="142"/>
                  </a:lnTo>
                  <a:lnTo>
                    <a:pt x="245" y="159"/>
                  </a:lnTo>
                  <a:lnTo>
                    <a:pt x="243" y="172"/>
                  </a:lnTo>
                  <a:lnTo>
                    <a:pt x="246" y="190"/>
                  </a:lnTo>
                  <a:lnTo>
                    <a:pt x="248" y="211"/>
                  </a:lnTo>
                  <a:lnTo>
                    <a:pt x="245" y="229"/>
                  </a:lnTo>
                  <a:lnTo>
                    <a:pt x="236" y="229"/>
                  </a:lnTo>
                  <a:lnTo>
                    <a:pt x="229" y="226"/>
                  </a:lnTo>
                  <a:lnTo>
                    <a:pt x="223" y="221"/>
                  </a:lnTo>
                  <a:lnTo>
                    <a:pt x="215" y="212"/>
                  </a:lnTo>
                  <a:lnTo>
                    <a:pt x="206" y="206"/>
                  </a:lnTo>
                  <a:lnTo>
                    <a:pt x="196" y="200"/>
                  </a:lnTo>
                  <a:lnTo>
                    <a:pt x="184" y="193"/>
                  </a:lnTo>
                  <a:lnTo>
                    <a:pt x="177" y="185"/>
                  </a:lnTo>
                  <a:lnTo>
                    <a:pt x="172" y="180"/>
                  </a:lnTo>
                  <a:lnTo>
                    <a:pt x="166" y="174"/>
                  </a:lnTo>
                  <a:lnTo>
                    <a:pt x="162" y="169"/>
                  </a:lnTo>
                  <a:lnTo>
                    <a:pt x="154" y="166"/>
                  </a:lnTo>
                  <a:lnTo>
                    <a:pt x="147" y="163"/>
                  </a:lnTo>
                  <a:lnTo>
                    <a:pt x="138" y="160"/>
                  </a:lnTo>
                  <a:lnTo>
                    <a:pt x="129" y="157"/>
                  </a:lnTo>
                  <a:lnTo>
                    <a:pt x="117" y="153"/>
                  </a:lnTo>
                  <a:lnTo>
                    <a:pt x="110" y="148"/>
                  </a:lnTo>
                  <a:lnTo>
                    <a:pt x="104" y="142"/>
                  </a:lnTo>
                  <a:lnTo>
                    <a:pt x="98" y="137"/>
                  </a:lnTo>
                  <a:lnTo>
                    <a:pt x="93" y="129"/>
                  </a:lnTo>
                  <a:lnTo>
                    <a:pt x="88" y="122"/>
                  </a:lnTo>
                  <a:lnTo>
                    <a:pt x="83" y="114"/>
                  </a:lnTo>
                  <a:lnTo>
                    <a:pt x="76" y="110"/>
                  </a:lnTo>
                  <a:lnTo>
                    <a:pt x="68" y="105"/>
                  </a:lnTo>
                  <a:lnTo>
                    <a:pt x="61" y="102"/>
                  </a:lnTo>
                  <a:lnTo>
                    <a:pt x="53" y="99"/>
                  </a:lnTo>
                  <a:lnTo>
                    <a:pt x="47" y="96"/>
                  </a:lnTo>
                  <a:lnTo>
                    <a:pt x="41" y="89"/>
                  </a:lnTo>
                  <a:lnTo>
                    <a:pt x="44" y="104"/>
                  </a:lnTo>
                  <a:lnTo>
                    <a:pt x="47" y="116"/>
                  </a:lnTo>
                  <a:lnTo>
                    <a:pt x="52" y="128"/>
                  </a:lnTo>
                  <a:lnTo>
                    <a:pt x="56" y="137"/>
                  </a:lnTo>
                  <a:lnTo>
                    <a:pt x="62" y="145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6" y="169"/>
                  </a:lnTo>
                  <a:lnTo>
                    <a:pt x="93" y="177"/>
                  </a:lnTo>
                  <a:lnTo>
                    <a:pt x="98" y="185"/>
                  </a:lnTo>
                  <a:lnTo>
                    <a:pt x="104" y="196"/>
                  </a:lnTo>
                  <a:lnTo>
                    <a:pt x="108" y="208"/>
                  </a:lnTo>
                  <a:lnTo>
                    <a:pt x="113" y="218"/>
                  </a:lnTo>
                  <a:lnTo>
                    <a:pt x="120" y="230"/>
                  </a:lnTo>
                  <a:lnTo>
                    <a:pt x="128" y="240"/>
                  </a:lnTo>
                  <a:lnTo>
                    <a:pt x="138" y="251"/>
                  </a:lnTo>
                  <a:lnTo>
                    <a:pt x="151" y="264"/>
                  </a:lnTo>
                  <a:lnTo>
                    <a:pt x="157" y="279"/>
                  </a:lnTo>
                  <a:lnTo>
                    <a:pt x="159" y="297"/>
                  </a:lnTo>
                  <a:lnTo>
                    <a:pt x="156" y="318"/>
                  </a:lnTo>
                  <a:lnTo>
                    <a:pt x="126" y="283"/>
                  </a:lnTo>
                  <a:lnTo>
                    <a:pt x="125" y="269"/>
                  </a:lnTo>
                  <a:lnTo>
                    <a:pt x="116" y="260"/>
                  </a:lnTo>
                  <a:lnTo>
                    <a:pt x="104" y="249"/>
                  </a:lnTo>
                  <a:lnTo>
                    <a:pt x="95" y="233"/>
                  </a:lnTo>
                  <a:lnTo>
                    <a:pt x="91" y="217"/>
                  </a:lnTo>
                  <a:lnTo>
                    <a:pt x="83" y="202"/>
                  </a:lnTo>
                  <a:lnTo>
                    <a:pt x="71" y="188"/>
                  </a:lnTo>
                  <a:lnTo>
                    <a:pt x="58" y="177"/>
                  </a:lnTo>
                  <a:lnTo>
                    <a:pt x="49" y="166"/>
                  </a:lnTo>
                  <a:lnTo>
                    <a:pt x="44" y="156"/>
                  </a:lnTo>
                  <a:lnTo>
                    <a:pt x="40" y="144"/>
                  </a:lnTo>
                  <a:lnTo>
                    <a:pt x="31" y="132"/>
                  </a:lnTo>
                  <a:lnTo>
                    <a:pt x="27" y="126"/>
                  </a:lnTo>
                  <a:lnTo>
                    <a:pt x="22" y="116"/>
                  </a:lnTo>
                  <a:lnTo>
                    <a:pt x="19" y="105"/>
                  </a:lnTo>
                  <a:lnTo>
                    <a:pt x="18" y="96"/>
                  </a:lnTo>
                  <a:lnTo>
                    <a:pt x="15" y="82"/>
                  </a:lnTo>
                  <a:lnTo>
                    <a:pt x="9" y="73"/>
                  </a:lnTo>
                  <a:lnTo>
                    <a:pt x="3" y="64"/>
                  </a:lnTo>
                  <a:lnTo>
                    <a:pt x="0" y="52"/>
                  </a:lnTo>
                  <a:lnTo>
                    <a:pt x="10" y="52"/>
                  </a:lnTo>
                  <a:lnTo>
                    <a:pt x="21" y="52"/>
                  </a:lnTo>
                  <a:lnTo>
                    <a:pt x="30" y="55"/>
                  </a:lnTo>
                  <a:lnTo>
                    <a:pt x="37" y="59"/>
                  </a:lnTo>
                  <a:lnTo>
                    <a:pt x="43" y="64"/>
                  </a:lnTo>
                  <a:lnTo>
                    <a:pt x="49" y="70"/>
                  </a:lnTo>
                  <a:lnTo>
                    <a:pt x="55" y="74"/>
                  </a:lnTo>
                  <a:lnTo>
                    <a:pt x="61" y="80"/>
                  </a:lnTo>
                  <a:lnTo>
                    <a:pt x="70" y="85"/>
                  </a:lnTo>
                  <a:lnTo>
                    <a:pt x="77" y="86"/>
                  </a:lnTo>
                  <a:lnTo>
                    <a:pt x="86" y="89"/>
                  </a:lnTo>
                  <a:lnTo>
                    <a:pt x="96" y="99"/>
                  </a:lnTo>
                  <a:lnTo>
                    <a:pt x="107" y="111"/>
                  </a:lnTo>
                  <a:lnTo>
                    <a:pt x="117" y="119"/>
                  </a:lnTo>
                  <a:lnTo>
                    <a:pt x="126" y="123"/>
                  </a:lnTo>
                  <a:lnTo>
                    <a:pt x="134" y="125"/>
                  </a:lnTo>
                  <a:lnTo>
                    <a:pt x="140" y="125"/>
                  </a:lnTo>
                  <a:lnTo>
                    <a:pt x="144" y="125"/>
                  </a:lnTo>
                  <a:lnTo>
                    <a:pt x="148" y="126"/>
                  </a:lnTo>
                  <a:lnTo>
                    <a:pt x="151" y="129"/>
                  </a:lnTo>
                  <a:lnTo>
                    <a:pt x="162" y="144"/>
                  </a:lnTo>
                  <a:lnTo>
                    <a:pt x="174" y="153"/>
                  </a:lnTo>
                  <a:lnTo>
                    <a:pt x="184" y="157"/>
                  </a:lnTo>
                  <a:lnTo>
                    <a:pt x="193" y="160"/>
                  </a:lnTo>
                  <a:lnTo>
                    <a:pt x="200" y="166"/>
                  </a:lnTo>
                  <a:lnTo>
                    <a:pt x="208" y="175"/>
                  </a:lnTo>
                  <a:lnTo>
                    <a:pt x="215" y="183"/>
                  </a:lnTo>
                  <a:lnTo>
                    <a:pt x="226" y="187"/>
                  </a:lnTo>
                  <a:lnTo>
                    <a:pt x="223" y="177"/>
                  </a:lnTo>
                  <a:lnTo>
                    <a:pt x="221" y="169"/>
                  </a:lnTo>
                  <a:lnTo>
                    <a:pt x="220" y="162"/>
                  </a:lnTo>
                  <a:lnTo>
                    <a:pt x="221" y="154"/>
                  </a:lnTo>
                  <a:lnTo>
                    <a:pt x="224" y="128"/>
                  </a:lnTo>
                  <a:lnTo>
                    <a:pt x="221" y="107"/>
                  </a:lnTo>
                  <a:lnTo>
                    <a:pt x="218" y="92"/>
                  </a:lnTo>
                  <a:lnTo>
                    <a:pt x="218" y="79"/>
                  </a:lnTo>
                  <a:lnTo>
                    <a:pt x="223" y="53"/>
                  </a:lnTo>
                  <a:lnTo>
                    <a:pt x="224" y="30"/>
                  </a:lnTo>
                  <a:lnTo>
                    <a:pt x="224" y="10"/>
                  </a:lnTo>
                  <a:lnTo>
                    <a:pt x="226" y="0"/>
                  </a:lnTo>
                  <a:lnTo>
                    <a:pt x="230" y="1"/>
                  </a:lnTo>
                  <a:lnTo>
                    <a:pt x="235" y="7"/>
                  </a:lnTo>
                  <a:lnTo>
                    <a:pt x="241" y="13"/>
                  </a:lnTo>
                  <a:lnTo>
                    <a:pt x="245" y="21"/>
                  </a:lnTo>
                  <a:lnTo>
                    <a:pt x="251" y="30"/>
                  </a:lnTo>
                  <a:lnTo>
                    <a:pt x="257" y="37"/>
                  </a:lnTo>
                  <a:lnTo>
                    <a:pt x="264" y="43"/>
                  </a:lnTo>
                  <a:lnTo>
                    <a:pt x="273" y="47"/>
                  </a:lnTo>
                  <a:lnTo>
                    <a:pt x="284" y="53"/>
                  </a:lnTo>
                  <a:lnTo>
                    <a:pt x="291" y="62"/>
                  </a:lnTo>
                  <a:lnTo>
                    <a:pt x="294" y="71"/>
                  </a:lnTo>
                  <a:lnTo>
                    <a:pt x="295" y="74"/>
                  </a:lnTo>
                  <a:lnTo>
                    <a:pt x="298" y="74"/>
                  </a:lnTo>
                  <a:lnTo>
                    <a:pt x="307" y="76"/>
                  </a:lnTo>
                  <a:lnTo>
                    <a:pt x="316" y="82"/>
                  </a:lnTo>
                  <a:lnTo>
                    <a:pt x="322" y="98"/>
                  </a:lnTo>
                  <a:lnTo>
                    <a:pt x="327" y="105"/>
                  </a:lnTo>
                  <a:lnTo>
                    <a:pt x="336" y="110"/>
                  </a:lnTo>
                  <a:lnTo>
                    <a:pt x="344" y="117"/>
                  </a:lnTo>
                  <a:lnTo>
                    <a:pt x="350" y="126"/>
                  </a:lnTo>
                  <a:lnTo>
                    <a:pt x="355" y="138"/>
                  </a:lnTo>
                  <a:lnTo>
                    <a:pt x="359" y="145"/>
                  </a:lnTo>
                  <a:lnTo>
                    <a:pt x="364" y="153"/>
                  </a:lnTo>
                  <a:lnTo>
                    <a:pt x="368" y="159"/>
                  </a:lnTo>
                  <a:lnTo>
                    <a:pt x="373" y="1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6" name="Freeform 10"/>
            <p:cNvSpPr>
              <a:spLocks/>
            </p:cNvSpPr>
            <p:nvPr/>
          </p:nvSpPr>
          <p:spPr bwMode="auto">
            <a:xfrm>
              <a:off x="542" y="858"/>
              <a:ext cx="251" cy="271"/>
            </a:xfrm>
            <a:custGeom>
              <a:avLst/>
              <a:gdLst/>
              <a:ahLst/>
              <a:cxnLst>
                <a:cxn ang="0">
                  <a:pos x="220" y="6"/>
                </a:cxn>
                <a:cxn ang="0">
                  <a:pos x="215" y="43"/>
                </a:cxn>
                <a:cxn ang="0">
                  <a:pos x="211" y="87"/>
                </a:cxn>
                <a:cxn ang="0">
                  <a:pos x="220" y="126"/>
                </a:cxn>
                <a:cxn ang="0">
                  <a:pos x="223" y="172"/>
                </a:cxn>
                <a:cxn ang="0">
                  <a:pos x="229" y="201"/>
                </a:cxn>
                <a:cxn ang="0">
                  <a:pos x="229" y="212"/>
                </a:cxn>
                <a:cxn ang="0">
                  <a:pos x="218" y="203"/>
                </a:cxn>
                <a:cxn ang="0">
                  <a:pos x="204" y="187"/>
                </a:cxn>
                <a:cxn ang="0">
                  <a:pos x="190" y="164"/>
                </a:cxn>
                <a:cxn ang="0">
                  <a:pos x="180" y="141"/>
                </a:cxn>
                <a:cxn ang="0">
                  <a:pos x="160" y="117"/>
                </a:cxn>
                <a:cxn ang="0">
                  <a:pos x="146" y="71"/>
                </a:cxn>
                <a:cxn ang="0">
                  <a:pos x="120" y="44"/>
                </a:cxn>
                <a:cxn ang="0">
                  <a:pos x="109" y="44"/>
                </a:cxn>
                <a:cxn ang="0">
                  <a:pos x="100" y="60"/>
                </a:cxn>
                <a:cxn ang="0">
                  <a:pos x="94" y="92"/>
                </a:cxn>
                <a:cxn ang="0">
                  <a:pos x="80" y="114"/>
                </a:cxn>
                <a:cxn ang="0">
                  <a:pos x="71" y="163"/>
                </a:cxn>
                <a:cxn ang="0">
                  <a:pos x="57" y="193"/>
                </a:cxn>
                <a:cxn ang="0">
                  <a:pos x="48" y="194"/>
                </a:cxn>
                <a:cxn ang="0">
                  <a:pos x="36" y="166"/>
                </a:cxn>
                <a:cxn ang="0">
                  <a:pos x="34" y="132"/>
                </a:cxn>
                <a:cxn ang="0">
                  <a:pos x="21" y="109"/>
                </a:cxn>
                <a:cxn ang="0">
                  <a:pos x="19" y="69"/>
                </a:cxn>
                <a:cxn ang="0">
                  <a:pos x="10" y="46"/>
                </a:cxn>
                <a:cxn ang="0">
                  <a:pos x="0" y="87"/>
                </a:cxn>
                <a:cxn ang="0">
                  <a:pos x="3" y="92"/>
                </a:cxn>
                <a:cxn ang="0">
                  <a:pos x="5" y="115"/>
                </a:cxn>
                <a:cxn ang="0">
                  <a:pos x="12" y="141"/>
                </a:cxn>
                <a:cxn ang="0">
                  <a:pos x="19" y="184"/>
                </a:cxn>
                <a:cxn ang="0">
                  <a:pos x="28" y="210"/>
                </a:cxn>
                <a:cxn ang="0">
                  <a:pos x="36" y="233"/>
                </a:cxn>
                <a:cxn ang="0">
                  <a:pos x="42" y="258"/>
                </a:cxn>
                <a:cxn ang="0">
                  <a:pos x="57" y="271"/>
                </a:cxn>
                <a:cxn ang="0">
                  <a:pos x="67" y="255"/>
                </a:cxn>
                <a:cxn ang="0">
                  <a:pos x="73" y="225"/>
                </a:cxn>
                <a:cxn ang="0">
                  <a:pos x="88" y="203"/>
                </a:cxn>
                <a:cxn ang="0">
                  <a:pos x="98" y="170"/>
                </a:cxn>
                <a:cxn ang="0">
                  <a:pos x="106" y="142"/>
                </a:cxn>
                <a:cxn ang="0">
                  <a:pos x="113" y="115"/>
                </a:cxn>
                <a:cxn ang="0">
                  <a:pos x="114" y="92"/>
                </a:cxn>
                <a:cxn ang="0">
                  <a:pos x="120" y="71"/>
                </a:cxn>
                <a:cxn ang="0">
                  <a:pos x="128" y="87"/>
                </a:cxn>
                <a:cxn ang="0">
                  <a:pos x="134" y="105"/>
                </a:cxn>
                <a:cxn ang="0">
                  <a:pos x="153" y="136"/>
                </a:cxn>
                <a:cxn ang="0">
                  <a:pos x="166" y="169"/>
                </a:cxn>
                <a:cxn ang="0">
                  <a:pos x="174" y="190"/>
                </a:cxn>
                <a:cxn ang="0">
                  <a:pos x="189" y="203"/>
                </a:cxn>
                <a:cxn ang="0">
                  <a:pos x="204" y="215"/>
                </a:cxn>
                <a:cxn ang="0">
                  <a:pos x="211" y="233"/>
                </a:cxn>
                <a:cxn ang="0">
                  <a:pos x="232" y="259"/>
                </a:cxn>
                <a:cxn ang="0">
                  <a:pos x="251" y="270"/>
                </a:cxn>
                <a:cxn ang="0">
                  <a:pos x="247" y="221"/>
                </a:cxn>
                <a:cxn ang="0">
                  <a:pos x="248" y="169"/>
                </a:cxn>
                <a:cxn ang="0">
                  <a:pos x="241" y="124"/>
                </a:cxn>
                <a:cxn ang="0">
                  <a:pos x="232" y="93"/>
                </a:cxn>
                <a:cxn ang="0">
                  <a:pos x="230" y="66"/>
                </a:cxn>
                <a:cxn ang="0">
                  <a:pos x="236" y="35"/>
                </a:cxn>
              </a:cxnLst>
              <a:rect l="0" t="0" r="r" b="b"/>
              <a:pathLst>
                <a:path w="251" h="271">
                  <a:moveTo>
                    <a:pt x="220" y="0"/>
                  </a:moveTo>
                  <a:lnTo>
                    <a:pt x="220" y="6"/>
                  </a:lnTo>
                  <a:lnTo>
                    <a:pt x="218" y="20"/>
                  </a:lnTo>
                  <a:lnTo>
                    <a:pt x="215" y="43"/>
                  </a:lnTo>
                  <a:lnTo>
                    <a:pt x="211" y="66"/>
                  </a:lnTo>
                  <a:lnTo>
                    <a:pt x="211" y="87"/>
                  </a:lnTo>
                  <a:lnTo>
                    <a:pt x="215" y="105"/>
                  </a:lnTo>
                  <a:lnTo>
                    <a:pt x="220" y="126"/>
                  </a:lnTo>
                  <a:lnTo>
                    <a:pt x="223" y="149"/>
                  </a:lnTo>
                  <a:lnTo>
                    <a:pt x="223" y="172"/>
                  </a:lnTo>
                  <a:lnTo>
                    <a:pt x="226" y="188"/>
                  </a:lnTo>
                  <a:lnTo>
                    <a:pt x="229" y="201"/>
                  </a:lnTo>
                  <a:lnTo>
                    <a:pt x="230" y="213"/>
                  </a:lnTo>
                  <a:lnTo>
                    <a:pt x="229" y="212"/>
                  </a:lnTo>
                  <a:lnTo>
                    <a:pt x="224" y="209"/>
                  </a:lnTo>
                  <a:lnTo>
                    <a:pt x="218" y="203"/>
                  </a:lnTo>
                  <a:lnTo>
                    <a:pt x="211" y="195"/>
                  </a:lnTo>
                  <a:lnTo>
                    <a:pt x="204" y="187"/>
                  </a:lnTo>
                  <a:lnTo>
                    <a:pt x="196" y="176"/>
                  </a:lnTo>
                  <a:lnTo>
                    <a:pt x="190" y="164"/>
                  </a:lnTo>
                  <a:lnTo>
                    <a:pt x="186" y="151"/>
                  </a:lnTo>
                  <a:lnTo>
                    <a:pt x="180" y="141"/>
                  </a:lnTo>
                  <a:lnTo>
                    <a:pt x="169" y="130"/>
                  </a:lnTo>
                  <a:lnTo>
                    <a:pt x="160" y="117"/>
                  </a:lnTo>
                  <a:lnTo>
                    <a:pt x="153" y="93"/>
                  </a:lnTo>
                  <a:lnTo>
                    <a:pt x="146" y="71"/>
                  </a:lnTo>
                  <a:lnTo>
                    <a:pt x="134" y="56"/>
                  </a:lnTo>
                  <a:lnTo>
                    <a:pt x="120" y="44"/>
                  </a:lnTo>
                  <a:lnTo>
                    <a:pt x="114" y="29"/>
                  </a:lnTo>
                  <a:lnTo>
                    <a:pt x="109" y="44"/>
                  </a:lnTo>
                  <a:lnTo>
                    <a:pt x="104" y="52"/>
                  </a:lnTo>
                  <a:lnTo>
                    <a:pt x="100" y="60"/>
                  </a:lnTo>
                  <a:lnTo>
                    <a:pt x="98" y="75"/>
                  </a:lnTo>
                  <a:lnTo>
                    <a:pt x="94" y="92"/>
                  </a:lnTo>
                  <a:lnTo>
                    <a:pt x="88" y="102"/>
                  </a:lnTo>
                  <a:lnTo>
                    <a:pt x="80" y="114"/>
                  </a:lnTo>
                  <a:lnTo>
                    <a:pt x="76" y="138"/>
                  </a:lnTo>
                  <a:lnTo>
                    <a:pt x="71" y="163"/>
                  </a:lnTo>
                  <a:lnTo>
                    <a:pt x="64" y="179"/>
                  </a:lnTo>
                  <a:lnTo>
                    <a:pt x="57" y="193"/>
                  </a:lnTo>
                  <a:lnTo>
                    <a:pt x="52" y="212"/>
                  </a:lnTo>
                  <a:lnTo>
                    <a:pt x="48" y="194"/>
                  </a:lnTo>
                  <a:lnTo>
                    <a:pt x="42" y="179"/>
                  </a:lnTo>
                  <a:lnTo>
                    <a:pt x="36" y="166"/>
                  </a:lnTo>
                  <a:lnTo>
                    <a:pt x="36" y="148"/>
                  </a:lnTo>
                  <a:lnTo>
                    <a:pt x="34" y="132"/>
                  </a:lnTo>
                  <a:lnTo>
                    <a:pt x="28" y="121"/>
                  </a:lnTo>
                  <a:lnTo>
                    <a:pt x="21" y="109"/>
                  </a:lnTo>
                  <a:lnTo>
                    <a:pt x="19" y="90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0" y="46"/>
                  </a:lnTo>
                  <a:lnTo>
                    <a:pt x="5" y="38"/>
                  </a:lnTo>
                  <a:lnTo>
                    <a:pt x="0" y="87"/>
                  </a:lnTo>
                  <a:lnTo>
                    <a:pt x="2" y="89"/>
                  </a:lnTo>
                  <a:lnTo>
                    <a:pt x="3" y="92"/>
                  </a:lnTo>
                  <a:lnTo>
                    <a:pt x="5" y="101"/>
                  </a:lnTo>
                  <a:lnTo>
                    <a:pt x="5" y="115"/>
                  </a:lnTo>
                  <a:lnTo>
                    <a:pt x="6" y="130"/>
                  </a:lnTo>
                  <a:lnTo>
                    <a:pt x="12" y="141"/>
                  </a:lnTo>
                  <a:lnTo>
                    <a:pt x="16" y="157"/>
                  </a:lnTo>
                  <a:lnTo>
                    <a:pt x="19" y="184"/>
                  </a:lnTo>
                  <a:lnTo>
                    <a:pt x="22" y="201"/>
                  </a:lnTo>
                  <a:lnTo>
                    <a:pt x="28" y="210"/>
                  </a:lnTo>
                  <a:lnTo>
                    <a:pt x="33" y="218"/>
                  </a:lnTo>
                  <a:lnTo>
                    <a:pt x="36" y="233"/>
                  </a:lnTo>
                  <a:lnTo>
                    <a:pt x="37" y="247"/>
                  </a:lnTo>
                  <a:lnTo>
                    <a:pt x="42" y="258"/>
                  </a:lnTo>
                  <a:lnTo>
                    <a:pt x="49" y="265"/>
                  </a:lnTo>
                  <a:lnTo>
                    <a:pt x="57" y="271"/>
                  </a:lnTo>
                  <a:lnTo>
                    <a:pt x="64" y="262"/>
                  </a:lnTo>
                  <a:lnTo>
                    <a:pt x="67" y="255"/>
                  </a:lnTo>
                  <a:lnTo>
                    <a:pt x="70" y="243"/>
                  </a:lnTo>
                  <a:lnTo>
                    <a:pt x="73" y="225"/>
                  </a:lnTo>
                  <a:lnTo>
                    <a:pt x="79" y="213"/>
                  </a:lnTo>
                  <a:lnTo>
                    <a:pt x="88" y="203"/>
                  </a:lnTo>
                  <a:lnTo>
                    <a:pt x="95" y="191"/>
                  </a:lnTo>
                  <a:lnTo>
                    <a:pt x="98" y="170"/>
                  </a:lnTo>
                  <a:lnTo>
                    <a:pt x="101" y="152"/>
                  </a:lnTo>
                  <a:lnTo>
                    <a:pt x="106" y="142"/>
                  </a:lnTo>
                  <a:lnTo>
                    <a:pt x="110" y="133"/>
                  </a:lnTo>
                  <a:lnTo>
                    <a:pt x="113" y="115"/>
                  </a:lnTo>
                  <a:lnTo>
                    <a:pt x="113" y="104"/>
                  </a:lnTo>
                  <a:lnTo>
                    <a:pt x="114" y="92"/>
                  </a:lnTo>
                  <a:lnTo>
                    <a:pt x="116" y="80"/>
                  </a:lnTo>
                  <a:lnTo>
                    <a:pt x="120" y="71"/>
                  </a:lnTo>
                  <a:lnTo>
                    <a:pt x="123" y="80"/>
                  </a:lnTo>
                  <a:lnTo>
                    <a:pt x="128" y="87"/>
                  </a:lnTo>
                  <a:lnTo>
                    <a:pt x="131" y="96"/>
                  </a:lnTo>
                  <a:lnTo>
                    <a:pt x="134" y="105"/>
                  </a:lnTo>
                  <a:lnTo>
                    <a:pt x="143" y="126"/>
                  </a:lnTo>
                  <a:lnTo>
                    <a:pt x="153" y="136"/>
                  </a:lnTo>
                  <a:lnTo>
                    <a:pt x="162" y="148"/>
                  </a:lnTo>
                  <a:lnTo>
                    <a:pt x="166" y="169"/>
                  </a:lnTo>
                  <a:lnTo>
                    <a:pt x="169" y="181"/>
                  </a:lnTo>
                  <a:lnTo>
                    <a:pt x="174" y="190"/>
                  </a:lnTo>
                  <a:lnTo>
                    <a:pt x="181" y="197"/>
                  </a:lnTo>
                  <a:lnTo>
                    <a:pt x="189" y="203"/>
                  </a:lnTo>
                  <a:lnTo>
                    <a:pt x="196" y="209"/>
                  </a:lnTo>
                  <a:lnTo>
                    <a:pt x="204" y="215"/>
                  </a:lnTo>
                  <a:lnTo>
                    <a:pt x="208" y="222"/>
                  </a:lnTo>
                  <a:lnTo>
                    <a:pt x="211" y="233"/>
                  </a:lnTo>
                  <a:lnTo>
                    <a:pt x="218" y="247"/>
                  </a:lnTo>
                  <a:lnTo>
                    <a:pt x="232" y="259"/>
                  </a:lnTo>
                  <a:lnTo>
                    <a:pt x="245" y="267"/>
                  </a:lnTo>
                  <a:lnTo>
                    <a:pt x="251" y="270"/>
                  </a:lnTo>
                  <a:lnTo>
                    <a:pt x="247" y="246"/>
                  </a:lnTo>
                  <a:lnTo>
                    <a:pt x="247" y="221"/>
                  </a:lnTo>
                  <a:lnTo>
                    <a:pt x="248" y="194"/>
                  </a:lnTo>
                  <a:lnTo>
                    <a:pt x="248" y="169"/>
                  </a:lnTo>
                  <a:lnTo>
                    <a:pt x="245" y="145"/>
                  </a:lnTo>
                  <a:lnTo>
                    <a:pt x="241" y="124"/>
                  </a:lnTo>
                  <a:lnTo>
                    <a:pt x="235" y="105"/>
                  </a:lnTo>
                  <a:lnTo>
                    <a:pt x="232" y="93"/>
                  </a:lnTo>
                  <a:lnTo>
                    <a:pt x="230" y="80"/>
                  </a:lnTo>
                  <a:lnTo>
                    <a:pt x="230" y="66"/>
                  </a:lnTo>
                  <a:lnTo>
                    <a:pt x="232" y="50"/>
                  </a:lnTo>
                  <a:lnTo>
                    <a:pt x="236" y="35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7" name="Freeform 11"/>
            <p:cNvSpPr>
              <a:spLocks/>
            </p:cNvSpPr>
            <p:nvPr/>
          </p:nvSpPr>
          <p:spPr bwMode="auto">
            <a:xfrm>
              <a:off x="762" y="610"/>
              <a:ext cx="377" cy="359"/>
            </a:xfrm>
            <a:custGeom>
              <a:avLst/>
              <a:gdLst/>
              <a:ahLst/>
              <a:cxnLst>
                <a:cxn ang="0">
                  <a:pos x="180" y="13"/>
                </a:cxn>
                <a:cxn ang="0">
                  <a:pos x="206" y="35"/>
                </a:cxn>
                <a:cxn ang="0">
                  <a:pos x="242" y="32"/>
                </a:cxn>
                <a:cxn ang="0">
                  <a:pos x="281" y="53"/>
                </a:cxn>
                <a:cxn ang="0">
                  <a:pos x="306" y="71"/>
                </a:cxn>
                <a:cxn ang="0">
                  <a:pos x="337" y="93"/>
                </a:cxn>
                <a:cxn ang="0">
                  <a:pos x="298" y="96"/>
                </a:cxn>
                <a:cxn ang="0">
                  <a:pos x="263" y="87"/>
                </a:cxn>
                <a:cxn ang="0">
                  <a:pos x="217" y="86"/>
                </a:cxn>
                <a:cxn ang="0">
                  <a:pos x="157" y="77"/>
                </a:cxn>
                <a:cxn ang="0">
                  <a:pos x="156" y="105"/>
                </a:cxn>
                <a:cxn ang="0">
                  <a:pos x="186" y="133"/>
                </a:cxn>
                <a:cxn ang="0">
                  <a:pos x="217" y="162"/>
                </a:cxn>
                <a:cxn ang="0">
                  <a:pos x="243" y="182"/>
                </a:cxn>
                <a:cxn ang="0">
                  <a:pos x="245" y="196"/>
                </a:cxn>
                <a:cxn ang="0">
                  <a:pos x="217" y="196"/>
                </a:cxn>
                <a:cxn ang="0">
                  <a:pos x="178" y="191"/>
                </a:cxn>
                <a:cxn ang="0">
                  <a:pos x="148" y="179"/>
                </a:cxn>
                <a:cxn ang="0">
                  <a:pos x="111" y="169"/>
                </a:cxn>
                <a:cxn ang="0">
                  <a:pos x="116" y="200"/>
                </a:cxn>
                <a:cxn ang="0">
                  <a:pos x="148" y="264"/>
                </a:cxn>
                <a:cxn ang="0">
                  <a:pos x="193" y="306"/>
                </a:cxn>
                <a:cxn ang="0">
                  <a:pos x="196" y="331"/>
                </a:cxn>
                <a:cxn ang="0">
                  <a:pos x="171" y="316"/>
                </a:cxn>
                <a:cxn ang="0">
                  <a:pos x="131" y="297"/>
                </a:cxn>
                <a:cxn ang="0">
                  <a:pos x="96" y="292"/>
                </a:cxn>
                <a:cxn ang="0">
                  <a:pos x="76" y="301"/>
                </a:cxn>
                <a:cxn ang="0">
                  <a:pos x="41" y="271"/>
                </a:cxn>
                <a:cxn ang="0">
                  <a:pos x="0" y="248"/>
                </a:cxn>
                <a:cxn ang="0">
                  <a:pos x="39" y="301"/>
                </a:cxn>
                <a:cxn ang="0">
                  <a:pos x="77" y="322"/>
                </a:cxn>
                <a:cxn ang="0">
                  <a:pos x="104" y="328"/>
                </a:cxn>
                <a:cxn ang="0">
                  <a:pos x="117" y="319"/>
                </a:cxn>
                <a:cxn ang="0">
                  <a:pos x="137" y="323"/>
                </a:cxn>
                <a:cxn ang="0">
                  <a:pos x="172" y="335"/>
                </a:cxn>
                <a:cxn ang="0">
                  <a:pos x="206" y="356"/>
                </a:cxn>
                <a:cxn ang="0">
                  <a:pos x="226" y="322"/>
                </a:cxn>
                <a:cxn ang="0">
                  <a:pos x="199" y="279"/>
                </a:cxn>
                <a:cxn ang="0">
                  <a:pos x="169" y="252"/>
                </a:cxn>
                <a:cxn ang="0">
                  <a:pos x="150" y="221"/>
                </a:cxn>
                <a:cxn ang="0">
                  <a:pos x="172" y="209"/>
                </a:cxn>
                <a:cxn ang="0">
                  <a:pos x="214" y="215"/>
                </a:cxn>
                <a:cxn ang="0">
                  <a:pos x="261" y="216"/>
                </a:cxn>
                <a:cxn ang="0">
                  <a:pos x="297" y="211"/>
                </a:cxn>
                <a:cxn ang="0">
                  <a:pos x="279" y="194"/>
                </a:cxn>
                <a:cxn ang="0">
                  <a:pos x="252" y="160"/>
                </a:cxn>
                <a:cxn ang="0">
                  <a:pos x="224" y="145"/>
                </a:cxn>
                <a:cxn ang="0">
                  <a:pos x="184" y="104"/>
                </a:cxn>
                <a:cxn ang="0">
                  <a:pos x="196" y="98"/>
                </a:cxn>
                <a:cxn ang="0">
                  <a:pos x="251" y="107"/>
                </a:cxn>
                <a:cxn ang="0">
                  <a:pos x="295" y="113"/>
                </a:cxn>
                <a:cxn ang="0">
                  <a:pos x="330" y="110"/>
                </a:cxn>
                <a:cxn ang="0">
                  <a:pos x="368" y="101"/>
                </a:cxn>
                <a:cxn ang="0">
                  <a:pos x="353" y="76"/>
                </a:cxn>
                <a:cxn ang="0">
                  <a:pos x="310" y="46"/>
                </a:cxn>
                <a:cxn ang="0">
                  <a:pos x="269" y="25"/>
                </a:cxn>
                <a:cxn ang="0">
                  <a:pos x="236" y="10"/>
                </a:cxn>
                <a:cxn ang="0">
                  <a:pos x="186" y="0"/>
                </a:cxn>
              </a:cxnLst>
              <a:rect l="0" t="0" r="r" b="b"/>
              <a:pathLst>
                <a:path w="377" h="359">
                  <a:moveTo>
                    <a:pt x="154" y="9"/>
                  </a:moveTo>
                  <a:lnTo>
                    <a:pt x="162" y="9"/>
                  </a:lnTo>
                  <a:lnTo>
                    <a:pt x="168" y="9"/>
                  </a:lnTo>
                  <a:lnTo>
                    <a:pt x="174" y="10"/>
                  </a:lnTo>
                  <a:lnTo>
                    <a:pt x="180" y="13"/>
                  </a:lnTo>
                  <a:lnTo>
                    <a:pt x="186" y="16"/>
                  </a:lnTo>
                  <a:lnTo>
                    <a:pt x="190" y="21"/>
                  </a:lnTo>
                  <a:lnTo>
                    <a:pt x="196" y="27"/>
                  </a:lnTo>
                  <a:lnTo>
                    <a:pt x="203" y="34"/>
                  </a:lnTo>
                  <a:lnTo>
                    <a:pt x="206" y="35"/>
                  </a:lnTo>
                  <a:lnTo>
                    <a:pt x="212" y="35"/>
                  </a:lnTo>
                  <a:lnTo>
                    <a:pt x="218" y="34"/>
                  </a:lnTo>
                  <a:lnTo>
                    <a:pt x="226" y="32"/>
                  </a:lnTo>
                  <a:lnTo>
                    <a:pt x="235" y="32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0" y="40"/>
                  </a:lnTo>
                  <a:lnTo>
                    <a:pt x="267" y="46"/>
                  </a:lnTo>
                  <a:lnTo>
                    <a:pt x="275" y="50"/>
                  </a:lnTo>
                  <a:lnTo>
                    <a:pt x="281" y="53"/>
                  </a:lnTo>
                  <a:lnTo>
                    <a:pt x="287" y="55"/>
                  </a:lnTo>
                  <a:lnTo>
                    <a:pt x="291" y="58"/>
                  </a:lnTo>
                  <a:lnTo>
                    <a:pt x="295" y="61"/>
                  </a:lnTo>
                  <a:lnTo>
                    <a:pt x="301" y="65"/>
                  </a:lnTo>
                  <a:lnTo>
                    <a:pt x="306" y="71"/>
                  </a:lnTo>
                  <a:lnTo>
                    <a:pt x="318" y="81"/>
                  </a:lnTo>
                  <a:lnTo>
                    <a:pt x="330" y="86"/>
                  </a:lnTo>
                  <a:lnTo>
                    <a:pt x="340" y="89"/>
                  </a:lnTo>
                  <a:lnTo>
                    <a:pt x="347" y="92"/>
                  </a:lnTo>
                  <a:lnTo>
                    <a:pt x="337" y="93"/>
                  </a:lnTo>
                  <a:lnTo>
                    <a:pt x="328" y="96"/>
                  </a:lnTo>
                  <a:lnTo>
                    <a:pt x="319" y="98"/>
                  </a:lnTo>
                  <a:lnTo>
                    <a:pt x="312" y="98"/>
                  </a:lnTo>
                  <a:lnTo>
                    <a:pt x="304" y="98"/>
                  </a:lnTo>
                  <a:lnTo>
                    <a:pt x="298" y="96"/>
                  </a:lnTo>
                  <a:lnTo>
                    <a:pt x="291" y="95"/>
                  </a:lnTo>
                  <a:lnTo>
                    <a:pt x="285" y="90"/>
                  </a:lnTo>
                  <a:lnTo>
                    <a:pt x="278" y="87"/>
                  </a:lnTo>
                  <a:lnTo>
                    <a:pt x="270" y="87"/>
                  </a:lnTo>
                  <a:lnTo>
                    <a:pt x="263" y="87"/>
                  </a:lnTo>
                  <a:lnTo>
                    <a:pt x="255" y="87"/>
                  </a:lnTo>
                  <a:lnTo>
                    <a:pt x="246" y="89"/>
                  </a:lnTo>
                  <a:lnTo>
                    <a:pt x="238" y="89"/>
                  </a:lnTo>
                  <a:lnTo>
                    <a:pt x="227" y="89"/>
                  </a:lnTo>
                  <a:lnTo>
                    <a:pt x="217" y="86"/>
                  </a:lnTo>
                  <a:lnTo>
                    <a:pt x="206" y="83"/>
                  </a:lnTo>
                  <a:lnTo>
                    <a:pt x="194" y="80"/>
                  </a:lnTo>
                  <a:lnTo>
                    <a:pt x="181" y="77"/>
                  </a:lnTo>
                  <a:lnTo>
                    <a:pt x="169" y="77"/>
                  </a:lnTo>
                  <a:lnTo>
                    <a:pt x="157" y="77"/>
                  </a:lnTo>
                  <a:lnTo>
                    <a:pt x="147" y="81"/>
                  </a:lnTo>
                  <a:lnTo>
                    <a:pt x="138" y="87"/>
                  </a:lnTo>
                  <a:lnTo>
                    <a:pt x="132" y="96"/>
                  </a:lnTo>
                  <a:lnTo>
                    <a:pt x="147" y="99"/>
                  </a:lnTo>
                  <a:lnTo>
                    <a:pt x="156" y="105"/>
                  </a:lnTo>
                  <a:lnTo>
                    <a:pt x="163" y="114"/>
                  </a:lnTo>
                  <a:lnTo>
                    <a:pt x="171" y="123"/>
                  </a:lnTo>
                  <a:lnTo>
                    <a:pt x="175" y="127"/>
                  </a:lnTo>
                  <a:lnTo>
                    <a:pt x="180" y="130"/>
                  </a:lnTo>
                  <a:lnTo>
                    <a:pt x="186" y="133"/>
                  </a:lnTo>
                  <a:lnTo>
                    <a:pt x="191" y="136"/>
                  </a:lnTo>
                  <a:lnTo>
                    <a:pt x="197" y="139"/>
                  </a:lnTo>
                  <a:lnTo>
                    <a:pt x="203" y="145"/>
                  </a:lnTo>
                  <a:lnTo>
                    <a:pt x="209" y="153"/>
                  </a:lnTo>
                  <a:lnTo>
                    <a:pt x="217" y="162"/>
                  </a:lnTo>
                  <a:lnTo>
                    <a:pt x="221" y="168"/>
                  </a:lnTo>
                  <a:lnTo>
                    <a:pt x="227" y="172"/>
                  </a:lnTo>
                  <a:lnTo>
                    <a:pt x="233" y="176"/>
                  </a:lnTo>
                  <a:lnTo>
                    <a:pt x="238" y="179"/>
                  </a:lnTo>
                  <a:lnTo>
                    <a:pt x="243" y="182"/>
                  </a:lnTo>
                  <a:lnTo>
                    <a:pt x="249" y="187"/>
                  </a:lnTo>
                  <a:lnTo>
                    <a:pt x="255" y="191"/>
                  </a:lnTo>
                  <a:lnTo>
                    <a:pt x="261" y="197"/>
                  </a:lnTo>
                  <a:lnTo>
                    <a:pt x="252" y="196"/>
                  </a:lnTo>
                  <a:lnTo>
                    <a:pt x="245" y="196"/>
                  </a:lnTo>
                  <a:lnTo>
                    <a:pt x="239" y="196"/>
                  </a:lnTo>
                  <a:lnTo>
                    <a:pt x="233" y="196"/>
                  </a:lnTo>
                  <a:lnTo>
                    <a:pt x="229" y="197"/>
                  </a:lnTo>
                  <a:lnTo>
                    <a:pt x="223" y="197"/>
                  </a:lnTo>
                  <a:lnTo>
                    <a:pt x="217" y="196"/>
                  </a:lnTo>
                  <a:lnTo>
                    <a:pt x="211" y="194"/>
                  </a:lnTo>
                  <a:lnTo>
                    <a:pt x="199" y="191"/>
                  </a:lnTo>
                  <a:lnTo>
                    <a:pt x="190" y="190"/>
                  </a:lnTo>
                  <a:lnTo>
                    <a:pt x="183" y="190"/>
                  </a:lnTo>
                  <a:lnTo>
                    <a:pt x="178" y="191"/>
                  </a:lnTo>
                  <a:lnTo>
                    <a:pt x="172" y="191"/>
                  </a:lnTo>
                  <a:lnTo>
                    <a:pt x="168" y="191"/>
                  </a:lnTo>
                  <a:lnTo>
                    <a:pt x="163" y="190"/>
                  </a:lnTo>
                  <a:lnTo>
                    <a:pt x="157" y="185"/>
                  </a:lnTo>
                  <a:lnTo>
                    <a:pt x="148" y="179"/>
                  </a:lnTo>
                  <a:lnTo>
                    <a:pt x="141" y="175"/>
                  </a:lnTo>
                  <a:lnTo>
                    <a:pt x="134" y="170"/>
                  </a:lnTo>
                  <a:lnTo>
                    <a:pt x="126" y="169"/>
                  </a:lnTo>
                  <a:lnTo>
                    <a:pt x="119" y="168"/>
                  </a:lnTo>
                  <a:lnTo>
                    <a:pt x="111" y="169"/>
                  </a:lnTo>
                  <a:lnTo>
                    <a:pt x="101" y="170"/>
                  </a:lnTo>
                  <a:lnTo>
                    <a:pt x="90" y="173"/>
                  </a:lnTo>
                  <a:lnTo>
                    <a:pt x="95" y="178"/>
                  </a:lnTo>
                  <a:lnTo>
                    <a:pt x="105" y="188"/>
                  </a:lnTo>
                  <a:lnTo>
                    <a:pt x="116" y="200"/>
                  </a:lnTo>
                  <a:lnTo>
                    <a:pt x="122" y="212"/>
                  </a:lnTo>
                  <a:lnTo>
                    <a:pt x="125" y="228"/>
                  </a:lnTo>
                  <a:lnTo>
                    <a:pt x="131" y="242"/>
                  </a:lnTo>
                  <a:lnTo>
                    <a:pt x="140" y="254"/>
                  </a:lnTo>
                  <a:lnTo>
                    <a:pt x="148" y="264"/>
                  </a:lnTo>
                  <a:lnTo>
                    <a:pt x="159" y="271"/>
                  </a:lnTo>
                  <a:lnTo>
                    <a:pt x="171" y="276"/>
                  </a:lnTo>
                  <a:lnTo>
                    <a:pt x="180" y="283"/>
                  </a:lnTo>
                  <a:lnTo>
                    <a:pt x="187" y="294"/>
                  </a:lnTo>
                  <a:lnTo>
                    <a:pt x="193" y="306"/>
                  </a:lnTo>
                  <a:lnTo>
                    <a:pt x="196" y="317"/>
                  </a:lnTo>
                  <a:lnTo>
                    <a:pt x="202" y="326"/>
                  </a:lnTo>
                  <a:lnTo>
                    <a:pt x="209" y="335"/>
                  </a:lnTo>
                  <a:lnTo>
                    <a:pt x="202" y="334"/>
                  </a:lnTo>
                  <a:lnTo>
                    <a:pt x="196" y="331"/>
                  </a:lnTo>
                  <a:lnTo>
                    <a:pt x="190" y="328"/>
                  </a:lnTo>
                  <a:lnTo>
                    <a:pt x="186" y="325"/>
                  </a:lnTo>
                  <a:lnTo>
                    <a:pt x="181" y="322"/>
                  </a:lnTo>
                  <a:lnTo>
                    <a:pt x="177" y="319"/>
                  </a:lnTo>
                  <a:lnTo>
                    <a:pt x="171" y="316"/>
                  </a:lnTo>
                  <a:lnTo>
                    <a:pt x="162" y="314"/>
                  </a:lnTo>
                  <a:lnTo>
                    <a:pt x="153" y="311"/>
                  </a:lnTo>
                  <a:lnTo>
                    <a:pt x="145" y="308"/>
                  </a:lnTo>
                  <a:lnTo>
                    <a:pt x="138" y="303"/>
                  </a:lnTo>
                  <a:lnTo>
                    <a:pt x="131" y="297"/>
                  </a:lnTo>
                  <a:lnTo>
                    <a:pt x="123" y="292"/>
                  </a:lnTo>
                  <a:lnTo>
                    <a:pt x="116" y="288"/>
                  </a:lnTo>
                  <a:lnTo>
                    <a:pt x="108" y="285"/>
                  </a:lnTo>
                  <a:lnTo>
                    <a:pt x="98" y="285"/>
                  </a:lnTo>
                  <a:lnTo>
                    <a:pt x="96" y="292"/>
                  </a:lnTo>
                  <a:lnTo>
                    <a:pt x="95" y="300"/>
                  </a:lnTo>
                  <a:lnTo>
                    <a:pt x="95" y="306"/>
                  </a:lnTo>
                  <a:lnTo>
                    <a:pt x="96" y="311"/>
                  </a:lnTo>
                  <a:lnTo>
                    <a:pt x="86" y="306"/>
                  </a:lnTo>
                  <a:lnTo>
                    <a:pt x="76" y="301"/>
                  </a:lnTo>
                  <a:lnTo>
                    <a:pt x="65" y="295"/>
                  </a:lnTo>
                  <a:lnTo>
                    <a:pt x="58" y="288"/>
                  </a:lnTo>
                  <a:lnTo>
                    <a:pt x="53" y="282"/>
                  </a:lnTo>
                  <a:lnTo>
                    <a:pt x="47" y="277"/>
                  </a:lnTo>
                  <a:lnTo>
                    <a:pt x="41" y="271"/>
                  </a:lnTo>
                  <a:lnTo>
                    <a:pt x="33" y="265"/>
                  </a:lnTo>
                  <a:lnTo>
                    <a:pt x="24" y="260"/>
                  </a:lnTo>
                  <a:lnTo>
                    <a:pt x="15" y="255"/>
                  </a:lnTo>
                  <a:lnTo>
                    <a:pt x="7" y="251"/>
                  </a:lnTo>
                  <a:lnTo>
                    <a:pt x="0" y="248"/>
                  </a:lnTo>
                  <a:lnTo>
                    <a:pt x="16" y="283"/>
                  </a:lnTo>
                  <a:lnTo>
                    <a:pt x="21" y="285"/>
                  </a:lnTo>
                  <a:lnTo>
                    <a:pt x="27" y="289"/>
                  </a:lnTo>
                  <a:lnTo>
                    <a:pt x="33" y="295"/>
                  </a:lnTo>
                  <a:lnTo>
                    <a:pt x="39" y="301"/>
                  </a:lnTo>
                  <a:lnTo>
                    <a:pt x="46" y="307"/>
                  </a:lnTo>
                  <a:lnTo>
                    <a:pt x="53" y="313"/>
                  </a:lnTo>
                  <a:lnTo>
                    <a:pt x="62" y="317"/>
                  </a:lnTo>
                  <a:lnTo>
                    <a:pt x="70" y="320"/>
                  </a:lnTo>
                  <a:lnTo>
                    <a:pt x="77" y="322"/>
                  </a:lnTo>
                  <a:lnTo>
                    <a:pt x="83" y="322"/>
                  </a:lnTo>
                  <a:lnTo>
                    <a:pt x="88" y="322"/>
                  </a:lnTo>
                  <a:lnTo>
                    <a:pt x="93" y="323"/>
                  </a:lnTo>
                  <a:lnTo>
                    <a:pt x="98" y="325"/>
                  </a:lnTo>
                  <a:lnTo>
                    <a:pt x="104" y="328"/>
                  </a:lnTo>
                  <a:lnTo>
                    <a:pt x="110" y="332"/>
                  </a:lnTo>
                  <a:lnTo>
                    <a:pt x="117" y="338"/>
                  </a:lnTo>
                  <a:lnTo>
                    <a:pt x="117" y="331"/>
                  </a:lnTo>
                  <a:lnTo>
                    <a:pt x="119" y="326"/>
                  </a:lnTo>
                  <a:lnTo>
                    <a:pt x="117" y="319"/>
                  </a:lnTo>
                  <a:lnTo>
                    <a:pt x="113" y="307"/>
                  </a:lnTo>
                  <a:lnTo>
                    <a:pt x="120" y="310"/>
                  </a:lnTo>
                  <a:lnTo>
                    <a:pt x="126" y="314"/>
                  </a:lnTo>
                  <a:lnTo>
                    <a:pt x="132" y="319"/>
                  </a:lnTo>
                  <a:lnTo>
                    <a:pt x="137" y="323"/>
                  </a:lnTo>
                  <a:lnTo>
                    <a:pt x="142" y="328"/>
                  </a:lnTo>
                  <a:lnTo>
                    <a:pt x="150" y="332"/>
                  </a:lnTo>
                  <a:lnTo>
                    <a:pt x="156" y="334"/>
                  </a:lnTo>
                  <a:lnTo>
                    <a:pt x="165" y="335"/>
                  </a:lnTo>
                  <a:lnTo>
                    <a:pt x="172" y="335"/>
                  </a:lnTo>
                  <a:lnTo>
                    <a:pt x="177" y="338"/>
                  </a:lnTo>
                  <a:lnTo>
                    <a:pt x="183" y="343"/>
                  </a:lnTo>
                  <a:lnTo>
                    <a:pt x="187" y="347"/>
                  </a:lnTo>
                  <a:lnTo>
                    <a:pt x="194" y="352"/>
                  </a:lnTo>
                  <a:lnTo>
                    <a:pt x="206" y="356"/>
                  </a:lnTo>
                  <a:lnTo>
                    <a:pt x="223" y="359"/>
                  </a:lnTo>
                  <a:lnTo>
                    <a:pt x="246" y="359"/>
                  </a:lnTo>
                  <a:lnTo>
                    <a:pt x="245" y="344"/>
                  </a:lnTo>
                  <a:lnTo>
                    <a:pt x="236" y="332"/>
                  </a:lnTo>
                  <a:lnTo>
                    <a:pt x="226" y="322"/>
                  </a:lnTo>
                  <a:lnTo>
                    <a:pt x="217" y="310"/>
                  </a:lnTo>
                  <a:lnTo>
                    <a:pt x="212" y="300"/>
                  </a:lnTo>
                  <a:lnTo>
                    <a:pt x="211" y="294"/>
                  </a:lnTo>
                  <a:lnTo>
                    <a:pt x="206" y="288"/>
                  </a:lnTo>
                  <a:lnTo>
                    <a:pt x="199" y="279"/>
                  </a:lnTo>
                  <a:lnTo>
                    <a:pt x="193" y="273"/>
                  </a:lnTo>
                  <a:lnTo>
                    <a:pt x="187" y="268"/>
                  </a:lnTo>
                  <a:lnTo>
                    <a:pt x="181" y="262"/>
                  </a:lnTo>
                  <a:lnTo>
                    <a:pt x="175" y="258"/>
                  </a:lnTo>
                  <a:lnTo>
                    <a:pt x="169" y="252"/>
                  </a:lnTo>
                  <a:lnTo>
                    <a:pt x="163" y="248"/>
                  </a:lnTo>
                  <a:lnTo>
                    <a:pt x="159" y="242"/>
                  </a:lnTo>
                  <a:lnTo>
                    <a:pt x="154" y="236"/>
                  </a:lnTo>
                  <a:lnTo>
                    <a:pt x="150" y="227"/>
                  </a:lnTo>
                  <a:lnTo>
                    <a:pt x="150" y="221"/>
                  </a:lnTo>
                  <a:lnTo>
                    <a:pt x="148" y="214"/>
                  </a:lnTo>
                  <a:lnTo>
                    <a:pt x="141" y="200"/>
                  </a:lnTo>
                  <a:lnTo>
                    <a:pt x="151" y="200"/>
                  </a:lnTo>
                  <a:lnTo>
                    <a:pt x="160" y="205"/>
                  </a:lnTo>
                  <a:lnTo>
                    <a:pt x="172" y="209"/>
                  </a:lnTo>
                  <a:lnTo>
                    <a:pt x="184" y="214"/>
                  </a:lnTo>
                  <a:lnTo>
                    <a:pt x="190" y="215"/>
                  </a:lnTo>
                  <a:lnTo>
                    <a:pt x="197" y="215"/>
                  </a:lnTo>
                  <a:lnTo>
                    <a:pt x="205" y="215"/>
                  </a:lnTo>
                  <a:lnTo>
                    <a:pt x="214" y="215"/>
                  </a:lnTo>
                  <a:lnTo>
                    <a:pt x="221" y="215"/>
                  </a:lnTo>
                  <a:lnTo>
                    <a:pt x="230" y="214"/>
                  </a:lnTo>
                  <a:lnTo>
                    <a:pt x="239" y="215"/>
                  </a:lnTo>
                  <a:lnTo>
                    <a:pt x="248" y="215"/>
                  </a:lnTo>
                  <a:lnTo>
                    <a:pt x="261" y="216"/>
                  </a:lnTo>
                  <a:lnTo>
                    <a:pt x="272" y="216"/>
                  </a:lnTo>
                  <a:lnTo>
                    <a:pt x="282" y="215"/>
                  </a:lnTo>
                  <a:lnTo>
                    <a:pt x="288" y="214"/>
                  </a:lnTo>
                  <a:lnTo>
                    <a:pt x="294" y="212"/>
                  </a:lnTo>
                  <a:lnTo>
                    <a:pt x="297" y="211"/>
                  </a:lnTo>
                  <a:lnTo>
                    <a:pt x="300" y="209"/>
                  </a:lnTo>
                  <a:lnTo>
                    <a:pt x="300" y="209"/>
                  </a:lnTo>
                  <a:lnTo>
                    <a:pt x="292" y="206"/>
                  </a:lnTo>
                  <a:lnTo>
                    <a:pt x="287" y="200"/>
                  </a:lnTo>
                  <a:lnTo>
                    <a:pt x="279" y="194"/>
                  </a:lnTo>
                  <a:lnTo>
                    <a:pt x="273" y="188"/>
                  </a:lnTo>
                  <a:lnTo>
                    <a:pt x="267" y="181"/>
                  </a:lnTo>
                  <a:lnTo>
                    <a:pt x="261" y="173"/>
                  </a:lnTo>
                  <a:lnTo>
                    <a:pt x="257" y="166"/>
                  </a:lnTo>
                  <a:lnTo>
                    <a:pt x="252" y="160"/>
                  </a:lnTo>
                  <a:lnTo>
                    <a:pt x="248" y="156"/>
                  </a:lnTo>
                  <a:lnTo>
                    <a:pt x="242" y="151"/>
                  </a:lnTo>
                  <a:lnTo>
                    <a:pt x="236" y="150"/>
                  </a:lnTo>
                  <a:lnTo>
                    <a:pt x="230" y="147"/>
                  </a:lnTo>
                  <a:lnTo>
                    <a:pt x="224" y="145"/>
                  </a:lnTo>
                  <a:lnTo>
                    <a:pt x="218" y="141"/>
                  </a:lnTo>
                  <a:lnTo>
                    <a:pt x="212" y="135"/>
                  </a:lnTo>
                  <a:lnTo>
                    <a:pt x="206" y="127"/>
                  </a:lnTo>
                  <a:lnTo>
                    <a:pt x="196" y="114"/>
                  </a:lnTo>
                  <a:lnTo>
                    <a:pt x="184" y="104"/>
                  </a:lnTo>
                  <a:lnTo>
                    <a:pt x="175" y="99"/>
                  </a:lnTo>
                  <a:lnTo>
                    <a:pt x="171" y="98"/>
                  </a:lnTo>
                  <a:lnTo>
                    <a:pt x="178" y="96"/>
                  </a:lnTo>
                  <a:lnTo>
                    <a:pt x="187" y="96"/>
                  </a:lnTo>
                  <a:lnTo>
                    <a:pt x="196" y="98"/>
                  </a:lnTo>
                  <a:lnTo>
                    <a:pt x="206" y="101"/>
                  </a:lnTo>
                  <a:lnTo>
                    <a:pt x="215" y="104"/>
                  </a:lnTo>
                  <a:lnTo>
                    <a:pt x="227" y="107"/>
                  </a:lnTo>
                  <a:lnTo>
                    <a:pt x="239" y="107"/>
                  </a:lnTo>
                  <a:lnTo>
                    <a:pt x="251" y="107"/>
                  </a:lnTo>
                  <a:lnTo>
                    <a:pt x="263" y="105"/>
                  </a:lnTo>
                  <a:lnTo>
                    <a:pt x="272" y="107"/>
                  </a:lnTo>
                  <a:lnTo>
                    <a:pt x="281" y="108"/>
                  </a:lnTo>
                  <a:lnTo>
                    <a:pt x="288" y="110"/>
                  </a:lnTo>
                  <a:lnTo>
                    <a:pt x="295" y="113"/>
                  </a:lnTo>
                  <a:lnTo>
                    <a:pt x="301" y="114"/>
                  </a:lnTo>
                  <a:lnTo>
                    <a:pt x="309" y="114"/>
                  </a:lnTo>
                  <a:lnTo>
                    <a:pt x="315" y="113"/>
                  </a:lnTo>
                  <a:lnTo>
                    <a:pt x="322" y="110"/>
                  </a:lnTo>
                  <a:lnTo>
                    <a:pt x="330" y="110"/>
                  </a:lnTo>
                  <a:lnTo>
                    <a:pt x="337" y="108"/>
                  </a:lnTo>
                  <a:lnTo>
                    <a:pt x="344" y="108"/>
                  </a:lnTo>
                  <a:lnTo>
                    <a:pt x="350" y="108"/>
                  </a:lnTo>
                  <a:lnTo>
                    <a:pt x="359" y="105"/>
                  </a:lnTo>
                  <a:lnTo>
                    <a:pt x="368" y="101"/>
                  </a:lnTo>
                  <a:lnTo>
                    <a:pt x="377" y="93"/>
                  </a:lnTo>
                  <a:lnTo>
                    <a:pt x="373" y="87"/>
                  </a:lnTo>
                  <a:lnTo>
                    <a:pt x="367" y="83"/>
                  </a:lnTo>
                  <a:lnTo>
                    <a:pt x="361" y="78"/>
                  </a:lnTo>
                  <a:lnTo>
                    <a:pt x="353" y="76"/>
                  </a:lnTo>
                  <a:lnTo>
                    <a:pt x="344" y="71"/>
                  </a:lnTo>
                  <a:lnTo>
                    <a:pt x="337" y="67"/>
                  </a:lnTo>
                  <a:lnTo>
                    <a:pt x="328" y="61"/>
                  </a:lnTo>
                  <a:lnTo>
                    <a:pt x="319" y="53"/>
                  </a:lnTo>
                  <a:lnTo>
                    <a:pt x="310" y="46"/>
                  </a:lnTo>
                  <a:lnTo>
                    <a:pt x="303" y="40"/>
                  </a:lnTo>
                  <a:lnTo>
                    <a:pt x="294" y="35"/>
                  </a:lnTo>
                  <a:lnTo>
                    <a:pt x="285" y="31"/>
                  </a:lnTo>
                  <a:lnTo>
                    <a:pt x="276" y="28"/>
                  </a:lnTo>
                  <a:lnTo>
                    <a:pt x="269" y="25"/>
                  </a:lnTo>
                  <a:lnTo>
                    <a:pt x="261" y="21"/>
                  </a:lnTo>
                  <a:lnTo>
                    <a:pt x="255" y="15"/>
                  </a:lnTo>
                  <a:lnTo>
                    <a:pt x="251" y="12"/>
                  </a:lnTo>
                  <a:lnTo>
                    <a:pt x="243" y="10"/>
                  </a:lnTo>
                  <a:lnTo>
                    <a:pt x="236" y="10"/>
                  </a:lnTo>
                  <a:lnTo>
                    <a:pt x="227" y="12"/>
                  </a:lnTo>
                  <a:lnTo>
                    <a:pt x="217" y="12"/>
                  </a:lnTo>
                  <a:lnTo>
                    <a:pt x="206" y="10"/>
                  </a:lnTo>
                  <a:lnTo>
                    <a:pt x="196" y="6"/>
                  </a:lnTo>
                  <a:lnTo>
                    <a:pt x="186" y="0"/>
                  </a:lnTo>
                  <a:lnTo>
                    <a:pt x="15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8" name="Freeform 12"/>
            <p:cNvSpPr>
              <a:spLocks/>
            </p:cNvSpPr>
            <p:nvPr/>
          </p:nvSpPr>
          <p:spPr bwMode="auto">
            <a:xfrm>
              <a:off x="841" y="230"/>
              <a:ext cx="316" cy="389"/>
            </a:xfrm>
            <a:custGeom>
              <a:avLst/>
              <a:gdLst/>
              <a:ahLst/>
              <a:cxnLst>
                <a:cxn ang="0">
                  <a:pos x="129" y="369"/>
                </a:cxn>
                <a:cxn ang="0">
                  <a:pos x="175" y="359"/>
                </a:cxn>
                <a:cxn ang="0">
                  <a:pos x="206" y="341"/>
                </a:cxn>
                <a:cxn ang="0">
                  <a:pos x="231" y="320"/>
                </a:cxn>
                <a:cxn ang="0">
                  <a:pos x="264" y="304"/>
                </a:cxn>
                <a:cxn ang="0">
                  <a:pos x="283" y="280"/>
                </a:cxn>
                <a:cxn ang="0">
                  <a:pos x="316" y="243"/>
                </a:cxn>
                <a:cxn ang="0">
                  <a:pos x="298" y="237"/>
                </a:cxn>
                <a:cxn ang="0">
                  <a:pos x="277" y="231"/>
                </a:cxn>
                <a:cxn ang="0">
                  <a:pos x="260" y="230"/>
                </a:cxn>
                <a:cxn ang="0">
                  <a:pos x="243" y="236"/>
                </a:cxn>
                <a:cxn ang="0">
                  <a:pos x="225" y="239"/>
                </a:cxn>
                <a:cxn ang="0">
                  <a:pos x="194" y="231"/>
                </a:cxn>
                <a:cxn ang="0">
                  <a:pos x="153" y="231"/>
                </a:cxn>
                <a:cxn ang="0">
                  <a:pos x="111" y="233"/>
                </a:cxn>
                <a:cxn ang="0">
                  <a:pos x="133" y="205"/>
                </a:cxn>
                <a:cxn ang="0">
                  <a:pos x="161" y="166"/>
                </a:cxn>
                <a:cxn ang="0">
                  <a:pos x="147" y="150"/>
                </a:cxn>
                <a:cxn ang="0">
                  <a:pos x="154" y="132"/>
                </a:cxn>
                <a:cxn ang="0">
                  <a:pos x="173" y="110"/>
                </a:cxn>
                <a:cxn ang="0">
                  <a:pos x="188" y="76"/>
                </a:cxn>
                <a:cxn ang="0">
                  <a:pos x="203" y="42"/>
                </a:cxn>
                <a:cxn ang="0">
                  <a:pos x="209" y="0"/>
                </a:cxn>
                <a:cxn ang="0">
                  <a:pos x="173" y="10"/>
                </a:cxn>
                <a:cxn ang="0">
                  <a:pos x="147" y="25"/>
                </a:cxn>
                <a:cxn ang="0">
                  <a:pos x="120" y="31"/>
                </a:cxn>
                <a:cxn ang="0">
                  <a:pos x="96" y="40"/>
                </a:cxn>
                <a:cxn ang="0">
                  <a:pos x="81" y="49"/>
                </a:cxn>
                <a:cxn ang="0">
                  <a:pos x="55" y="58"/>
                </a:cxn>
                <a:cxn ang="0">
                  <a:pos x="0" y="104"/>
                </a:cxn>
                <a:cxn ang="0">
                  <a:pos x="23" y="98"/>
                </a:cxn>
                <a:cxn ang="0">
                  <a:pos x="44" y="86"/>
                </a:cxn>
                <a:cxn ang="0">
                  <a:pos x="66" y="82"/>
                </a:cxn>
                <a:cxn ang="0">
                  <a:pos x="84" y="71"/>
                </a:cxn>
                <a:cxn ang="0">
                  <a:pos x="111" y="61"/>
                </a:cxn>
                <a:cxn ang="0">
                  <a:pos x="135" y="55"/>
                </a:cxn>
                <a:cxn ang="0">
                  <a:pos x="154" y="40"/>
                </a:cxn>
                <a:cxn ang="0">
                  <a:pos x="187" y="33"/>
                </a:cxn>
                <a:cxn ang="0">
                  <a:pos x="167" y="76"/>
                </a:cxn>
                <a:cxn ang="0">
                  <a:pos x="144" y="104"/>
                </a:cxn>
                <a:cxn ang="0">
                  <a:pos x="118" y="144"/>
                </a:cxn>
                <a:cxn ang="0">
                  <a:pos x="129" y="168"/>
                </a:cxn>
                <a:cxn ang="0">
                  <a:pos x="121" y="187"/>
                </a:cxn>
                <a:cxn ang="0">
                  <a:pos x="87" y="224"/>
                </a:cxn>
                <a:cxn ang="0">
                  <a:pos x="83" y="251"/>
                </a:cxn>
                <a:cxn ang="0">
                  <a:pos x="104" y="249"/>
                </a:cxn>
                <a:cxn ang="0">
                  <a:pos x="124" y="248"/>
                </a:cxn>
                <a:cxn ang="0">
                  <a:pos x="153" y="257"/>
                </a:cxn>
                <a:cxn ang="0">
                  <a:pos x="181" y="252"/>
                </a:cxn>
                <a:cxn ang="0">
                  <a:pos x="200" y="252"/>
                </a:cxn>
                <a:cxn ang="0">
                  <a:pos x="228" y="258"/>
                </a:cxn>
                <a:cxn ang="0">
                  <a:pos x="260" y="251"/>
                </a:cxn>
                <a:cxn ang="0">
                  <a:pos x="273" y="258"/>
                </a:cxn>
                <a:cxn ang="0">
                  <a:pos x="258" y="279"/>
                </a:cxn>
                <a:cxn ang="0">
                  <a:pos x="240" y="297"/>
                </a:cxn>
                <a:cxn ang="0">
                  <a:pos x="206" y="307"/>
                </a:cxn>
                <a:cxn ang="0">
                  <a:pos x="188" y="328"/>
                </a:cxn>
                <a:cxn ang="0">
                  <a:pos x="170" y="332"/>
                </a:cxn>
                <a:cxn ang="0">
                  <a:pos x="153" y="337"/>
                </a:cxn>
                <a:cxn ang="0">
                  <a:pos x="127" y="355"/>
                </a:cxn>
                <a:cxn ang="0">
                  <a:pos x="92" y="365"/>
                </a:cxn>
                <a:cxn ang="0">
                  <a:pos x="75" y="389"/>
                </a:cxn>
              </a:cxnLst>
              <a:rect l="0" t="0" r="r" b="b"/>
              <a:pathLst>
                <a:path w="316" h="389">
                  <a:moveTo>
                    <a:pt x="107" y="380"/>
                  </a:moveTo>
                  <a:lnTo>
                    <a:pt x="115" y="374"/>
                  </a:lnTo>
                  <a:lnTo>
                    <a:pt x="129" y="369"/>
                  </a:lnTo>
                  <a:lnTo>
                    <a:pt x="144" y="366"/>
                  </a:lnTo>
                  <a:lnTo>
                    <a:pt x="159" y="362"/>
                  </a:lnTo>
                  <a:lnTo>
                    <a:pt x="175" y="359"/>
                  </a:lnTo>
                  <a:lnTo>
                    <a:pt x="188" y="355"/>
                  </a:lnTo>
                  <a:lnTo>
                    <a:pt x="200" y="349"/>
                  </a:lnTo>
                  <a:lnTo>
                    <a:pt x="206" y="341"/>
                  </a:lnTo>
                  <a:lnTo>
                    <a:pt x="212" y="334"/>
                  </a:lnTo>
                  <a:lnTo>
                    <a:pt x="219" y="326"/>
                  </a:lnTo>
                  <a:lnTo>
                    <a:pt x="231" y="320"/>
                  </a:lnTo>
                  <a:lnTo>
                    <a:pt x="243" y="315"/>
                  </a:lnTo>
                  <a:lnTo>
                    <a:pt x="254" y="310"/>
                  </a:lnTo>
                  <a:lnTo>
                    <a:pt x="264" y="304"/>
                  </a:lnTo>
                  <a:lnTo>
                    <a:pt x="271" y="298"/>
                  </a:lnTo>
                  <a:lnTo>
                    <a:pt x="276" y="292"/>
                  </a:lnTo>
                  <a:lnTo>
                    <a:pt x="283" y="280"/>
                  </a:lnTo>
                  <a:lnTo>
                    <a:pt x="295" y="270"/>
                  </a:lnTo>
                  <a:lnTo>
                    <a:pt x="307" y="258"/>
                  </a:lnTo>
                  <a:lnTo>
                    <a:pt x="316" y="243"/>
                  </a:lnTo>
                  <a:lnTo>
                    <a:pt x="311" y="242"/>
                  </a:lnTo>
                  <a:lnTo>
                    <a:pt x="306" y="239"/>
                  </a:lnTo>
                  <a:lnTo>
                    <a:pt x="298" y="237"/>
                  </a:lnTo>
                  <a:lnTo>
                    <a:pt x="291" y="234"/>
                  </a:lnTo>
                  <a:lnTo>
                    <a:pt x="285" y="233"/>
                  </a:lnTo>
                  <a:lnTo>
                    <a:pt x="277" y="231"/>
                  </a:lnTo>
                  <a:lnTo>
                    <a:pt x="271" y="230"/>
                  </a:lnTo>
                  <a:lnTo>
                    <a:pt x="265" y="230"/>
                  </a:lnTo>
                  <a:lnTo>
                    <a:pt x="260" y="230"/>
                  </a:lnTo>
                  <a:lnTo>
                    <a:pt x="254" y="231"/>
                  </a:lnTo>
                  <a:lnTo>
                    <a:pt x="248" y="234"/>
                  </a:lnTo>
                  <a:lnTo>
                    <a:pt x="243" y="236"/>
                  </a:lnTo>
                  <a:lnTo>
                    <a:pt x="237" y="237"/>
                  </a:lnTo>
                  <a:lnTo>
                    <a:pt x="231" y="239"/>
                  </a:lnTo>
                  <a:lnTo>
                    <a:pt x="225" y="239"/>
                  </a:lnTo>
                  <a:lnTo>
                    <a:pt x="219" y="237"/>
                  </a:lnTo>
                  <a:lnTo>
                    <a:pt x="208" y="234"/>
                  </a:lnTo>
                  <a:lnTo>
                    <a:pt x="194" y="231"/>
                  </a:lnTo>
                  <a:lnTo>
                    <a:pt x="181" y="231"/>
                  </a:lnTo>
                  <a:lnTo>
                    <a:pt x="167" y="231"/>
                  </a:lnTo>
                  <a:lnTo>
                    <a:pt x="153" y="231"/>
                  </a:lnTo>
                  <a:lnTo>
                    <a:pt x="139" y="233"/>
                  </a:lnTo>
                  <a:lnTo>
                    <a:pt x="124" y="233"/>
                  </a:lnTo>
                  <a:lnTo>
                    <a:pt x="111" y="233"/>
                  </a:lnTo>
                  <a:lnTo>
                    <a:pt x="114" y="227"/>
                  </a:lnTo>
                  <a:lnTo>
                    <a:pt x="123" y="217"/>
                  </a:lnTo>
                  <a:lnTo>
                    <a:pt x="133" y="205"/>
                  </a:lnTo>
                  <a:lnTo>
                    <a:pt x="145" y="191"/>
                  </a:lnTo>
                  <a:lnTo>
                    <a:pt x="156" y="178"/>
                  </a:lnTo>
                  <a:lnTo>
                    <a:pt x="161" y="166"/>
                  </a:lnTo>
                  <a:lnTo>
                    <a:pt x="161" y="157"/>
                  </a:lnTo>
                  <a:lnTo>
                    <a:pt x="154" y="153"/>
                  </a:lnTo>
                  <a:lnTo>
                    <a:pt x="147" y="150"/>
                  </a:lnTo>
                  <a:lnTo>
                    <a:pt x="144" y="145"/>
                  </a:lnTo>
                  <a:lnTo>
                    <a:pt x="147" y="139"/>
                  </a:lnTo>
                  <a:lnTo>
                    <a:pt x="154" y="132"/>
                  </a:lnTo>
                  <a:lnTo>
                    <a:pt x="160" y="125"/>
                  </a:lnTo>
                  <a:lnTo>
                    <a:pt x="167" y="117"/>
                  </a:lnTo>
                  <a:lnTo>
                    <a:pt x="173" y="110"/>
                  </a:lnTo>
                  <a:lnTo>
                    <a:pt x="175" y="102"/>
                  </a:lnTo>
                  <a:lnTo>
                    <a:pt x="179" y="88"/>
                  </a:lnTo>
                  <a:lnTo>
                    <a:pt x="188" y="76"/>
                  </a:lnTo>
                  <a:lnTo>
                    <a:pt x="196" y="67"/>
                  </a:lnTo>
                  <a:lnTo>
                    <a:pt x="200" y="56"/>
                  </a:lnTo>
                  <a:lnTo>
                    <a:pt x="203" y="42"/>
                  </a:lnTo>
                  <a:lnTo>
                    <a:pt x="208" y="33"/>
                  </a:lnTo>
                  <a:lnTo>
                    <a:pt x="211" y="21"/>
                  </a:lnTo>
                  <a:lnTo>
                    <a:pt x="209" y="0"/>
                  </a:lnTo>
                  <a:lnTo>
                    <a:pt x="196" y="1"/>
                  </a:lnTo>
                  <a:lnTo>
                    <a:pt x="184" y="6"/>
                  </a:lnTo>
                  <a:lnTo>
                    <a:pt x="173" y="10"/>
                  </a:lnTo>
                  <a:lnTo>
                    <a:pt x="164" y="15"/>
                  </a:lnTo>
                  <a:lnTo>
                    <a:pt x="156" y="21"/>
                  </a:lnTo>
                  <a:lnTo>
                    <a:pt x="147" y="25"/>
                  </a:lnTo>
                  <a:lnTo>
                    <a:pt x="138" y="28"/>
                  </a:lnTo>
                  <a:lnTo>
                    <a:pt x="129" y="30"/>
                  </a:lnTo>
                  <a:lnTo>
                    <a:pt x="120" y="31"/>
                  </a:lnTo>
                  <a:lnTo>
                    <a:pt x="111" y="34"/>
                  </a:lnTo>
                  <a:lnTo>
                    <a:pt x="102" y="37"/>
                  </a:lnTo>
                  <a:lnTo>
                    <a:pt x="96" y="40"/>
                  </a:lnTo>
                  <a:lnTo>
                    <a:pt x="90" y="45"/>
                  </a:lnTo>
                  <a:lnTo>
                    <a:pt x="84" y="47"/>
                  </a:lnTo>
                  <a:lnTo>
                    <a:pt x="81" y="49"/>
                  </a:lnTo>
                  <a:lnTo>
                    <a:pt x="78" y="50"/>
                  </a:lnTo>
                  <a:lnTo>
                    <a:pt x="63" y="53"/>
                  </a:lnTo>
                  <a:lnTo>
                    <a:pt x="55" y="58"/>
                  </a:lnTo>
                  <a:lnTo>
                    <a:pt x="46" y="61"/>
                  </a:lnTo>
                  <a:lnTo>
                    <a:pt x="35" y="62"/>
                  </a:lnTo>
                  <a:lnTo>
                    <a:pt x="0" y="104"/>
                  </a:lnTo>
                  <a:lnTo>
                    <a:pt x="9" y="104"/>
                  </a:lnTo>
                  <a:lnTo>
                    <a:pt x="16" y="101"/>
                  </a:lnTo>
                  <a:lnTo>
                    <a:pt x="23" y="98"/>
                  </a:lnTo>
                  <a:lnTo>
                    <a:pt x="31" y="93"/>
                  </a:lnTo>
                  <a:lnTo>
                    <a:pt x="37" y="91"/>
                  </a:lnTo>
                  <a:lnTo>
                    <a:pt x="44" y="86"/>
                  </a:lnTo>
                  <a:lnTo>
                    <a:pt x="52" y="85"/>
                  </a:lnTo>
                  <a:lnTo>
                    <a:pt x="61" y="83"/>
                  </a:lnTo>
                  <a:lnTo>
                    <a:pt x="66" y="82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4" y="71"/>
                  </a:lnTo>
                  <a:lnTo>
                    <a:pt x="92" y="68"/>
                  </a:lnTo>
                  <a:lnTo>
                    <a:pt x="101" y="64"/>
                  </a:lnTo>
                  <a:lnTo>
                    <a:pt x="111" y="61"/>
                  </a:lnTo>
                  <a:lnTo>
                    <a:pt x="123" y="59"/>
                  </a:lnTo>
                  <a:lnTo>
                    <a:pt x="129" y="58"/>
                  </a:lnTo>
                  <a:lnTo>
                    <a:pt x="135" y="55"/>
                  </a:lnTo>
                  <a:lnTo>
                    <a:pt x="141" y="50"/>
                  </a:lnTo>
                  <a:lnTo>
                    <a:pt x="147" y="45"/>
                  </a:lnTo>
                  <a:lnTo>
                    <a:pt x="154" y="40"/>
                  </a:lnTo>
                  <a:lnTo>
                    <a:pt x="161" y="36"/>
                  </a:lnTo>
                  <a:lnTo>
                    <a:pt x="173" y="33"/>
                  </a:lnTo>
                  <a:lnTo>
                    <a:pt x="187" y="33"/>
                  </a:lnTo>
                  <a:lnTo>
                    <a:pt x="172" y="52"/>
                  </a:lnTo>
                  <a:lnTo>
                    <a:pt x="167" y="65"/>
                  </a:lnTo>
                  <a:lnTo>
                    <a:pt x="167" y="76"/>
                  </a:lnTo>
                  <a:lnTo>
                    <a:pt x="160" y="86"/>
                  </a:lnTo>
                  <a:lnTo>
                    <a:pt x="153" y="93"/>
                  </a:lnTo>
                  <a:lnTo>
                    <a:pt x="144" y="104"/>
                  </a:lnTo>
                  <a:lnTo>
                    <a:pt x="133" y="117"/>
                  </a:lnTo>
                  <a:lnTo>
                    <a:pt x="124" y="131"/>
                  </a:lnTo>
                  <a:lnTo>
                    <a:pt x="118" y="144"/>
                  </a:lnTo>
                  <a:lnTo>
                    <a:pt x="115" y="156"/>
                  </a:lnTo>
                  <a:lnTo>
                    <a:pt x="118" y="163"/>
                  </a:lnTo>
                  <a:lnTo>
                    <a:pt x="129" y="168"/>
                  </a:lnTo>
                  <a:lnTo>
                    <a:pt x="132" y="171"/>
                  </a:lnTo>
                  <a:lnTo>
                    <a:pt x="129" y="177"/>
                  </a:lnTo>
                  <a:lnTo>
                    <a:pt x="121" y="187"/>
                  </a:lnTo>
                  <a:lnTo>
                    <a:pt x="110" y="199"/>
                  </a:lnTo>
                  <a:lnTo>
                    <a:pt x="98" y="211"/>
                  </a:lnTo>
                  <a:lnTo>
                    <a:pt x="87" y="224"/>
                  </a:lnTo>
                  <a:lnTo>
                    <a:pt x="80" y="237"/>
                  </a:lnTo>
                  <a:lnTo>
                    <a:pt x="78" y="248"/>
                  </a:lnTo>
                  <a:lnTo>
                    <a:pt x="83" y="251"/>
                  </a:lnTo>
                  <a:lnTo>
                    <a:pt x="89" y="251"/>
                  </a:lnTo>
                  <a:lnTo>
                    <a:pt x="96" y="251"/>
                  </a:lnTo>
                  <a:lnTo>
                    <a:pt x="104" y="249"/>
                  </a:lnTo>
                  <a:lnTo>
                    <a:pt x="111" y="248"/>
                  </a:lnTo>
                  <a:lnTo>
                    <a:pt x="117" y="248"/>
                  </a:lnTo>
                  <a:lnTo>
                    <a:pt x="124" y="248"/>
                  </a:lnTo>
                  <a:lnTo>
                    <a:pt x="130" y="249"/>
                  </a:lnTo>
                  <a:lnTo>
                    <a:pt x="142" y="254"/>
                  </a:lnTo>
                  <a:lnTo>
                    <a:pt x="153" y="257"/>
                  </a:lnTo>
                  <a:lnTo>
                    <a:pt x="163" y="255"/>
                  </a:lnTo>
                  <a:lnTo>
                    <a:pt x="172" y="254"/>
                  </a:lnTo>
                  <a:lnTo>
                    <a:pt x="181" y="252"/>
                  </a:lnTo>
                  <a:lnTo>
                    <a:pt x="188" y="251"/>
                  </a:lnTo>
                  <a:lnTo>
                    <a:pt x="194" y="251"/>
                  </a:lnTo>
                  <a:lnTo>
                    <a:pt x="200" y="252"/>
                  </a:lnTo>
                  <a:lnTo>
                    <a:pt x="209" y="257"/>
                  </a:lnTo>
                  <a:lnTo>
                    <a:pt x="218" y="258"/>
                  </a:lnTo>
                  <a:lnTo>
                    <a:pt x="228" y="258"/>
                  </a:lnTo>
                  <a:lnTo>
                    <a:pt x="239" y="255"/>
                  </a:lnTo>
                  <a:lnTo>
                    <a:pt x="249" y="254"/>
                  </a:lnTo>
                  <a:lnTo>
                    <a:pt x="260" y="251"/>
                  </a:lnTo>
                  <a:lnTo>
                    <a:pt x="270" y="251"/>
                  </a:lnTo>
                  <a:lnTo>
                    <a:pt x="282" y="252"/>
                  </a:lnTo>
                  <a:lnTo>
                    <a:pt x="273" y="258"/>
                  </a:lnTo>
                  <a:lnTo>
                    <a:pt x="267" y="264"/>
                  </a:lnTo>
                  <a:lnTo>
                    <a:pt x="262" y="272"/>
                  </a:lnTo>
                  <a:lnTo>
                    <a:pt x="258" y="279"/>
                  </a:lnTo>
                  <a:lnTo>
                    <a:pt x="252" y="286"/>
                  </a:lnTo>
                  <a:lnTo>
                    <a:pt x="248" y="292"/>
                  </a:lnTo>
                  <a:lnTo>
                    <a:pt x="240" y="297"/>
                  </a:lnTo>
                  <a:lnTo>
                    <a:pt x="230" y="298"/>
                  </a:lnTo>
                  <a:lnTo>
                    <a:pt x="216" y="301"/>
                  </a:lnTo>
                  <a:lnTo>
                    <a:pt x="206" y="307"/>
                  </a:lnTo>
                  <a:lnTo>
                    <a:pt x="197" y="315"/>
                  </a:lnTo>
                  <a:lnTo>
                    <a:pt x="193" y="322"/>
                  </a:lnTo>
                  <a:lnTo>
                    <a:pt x="188" y="328"/>
                  </a:lnTo>
                  <a:lnTo>
                    <a:pt x="182" y="331"/>
                  </a:lnTo>
                  <a:lnTo>
                    <a:pt x="176" y="332"/>
                  </a:lnTo>
                  <a:lnTo>
                    <a:pt x="170" y="332"/>
                  </a:lnTo>
                  <a:lnTo>
                    <a:pt x="164" y="332"/>
                  </a:lnTo>
                  <a:lnTo>
                    <a:pt x="159" y="334"/>
                  </a:lnTo>
                  <a:lnTo>
                    <a:pt x="153" y="337"/>
                  </a:lnTo>
                  <a:lnTo>
                    <a:pt x="147" y="341"/>
                  </a:lnTo>
                  <a:lnTo>
                    <a:pt x="138" y="349"/>
                  </a:lnTo>
                  <a:lnTo>
                    <a:pt x="127" y="355"/>
                  </a:lnTo>
                  <a:lnTo>
                    <a:pt x="115" y="359"/>
                  </a:lnTo>
                  <a:lnTo>
                    <a:pt x="104" y="362"/>
                  </a:lnTo>
                  <a:lnTo>
                    <a:pt x="92" y="365"/>
                  </a:lnTo>
                  <a:lnTo>
                    <a:pt x="84" y="371"/>
                  </a:lnTo>
                  <a:lnTo>
                    <a:pt x="77" y="378"/>
                  </a:lnTo>
                  <a:lnTo>
                    <a:pt x="75" y="389"/>
                  </a:lnTo>
                  <a:lnTo>
                    <a:pt x="107" y="3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9" name="Freeform 13"/>
            <p:cNvSpPr>
              <a:spLocks/>
            </p:cNvSpPr>
            <p:nvPr/>
          </p:nvSpPr>
          <p:spPr bwMode="auto">
            <a:xfrm>
              <a:off x="0" y="264"/>
              <a:ext cx="315" cy="460"/>
            </a:xfrm>
            <a:custGeom>
              <a:avLst/>
              <a:gdLst/>
              <a:ahLst/>
              <a:cxnLst>
                <a:cxn ang="0">
                  <a:pos x="186" y="451"/>
                </a:cxn>
                <a:cxn ang="0">
                  <a:pos x="157" y="459"/>
                </a:cxn>
                <a:cxn ang="0">
                  <a:pos x="120" y="459"/>
                </a:cxn>
                <a:cxn ang="0">
                  <a:pos x="88" y="457"/>
                </a:cxn>
                <a:cxn ang="0">
                  <a:pos x="56" y="447"/>
                </a:cxn>
                <a:cxn ang="0">
                  <a:pos x="21" y="424"/>
                </a:cxn>
                <a:cxn ang="0">
                  <a:pos x="71" y="386"/>
                </a:cxn>
                <a:cxn ang="0">
                  <a:pos x="105" y="373"/>
                </a:cxn>
                <a:cxn ang="0">
                  <a:pos x="143" y="347"/>
                </a:cxn>
                <a:cxn ang="0">
                  <a:pos x="175" y="332"/>
                </a:cxn>
                <a:cxn ang="0">
                  <a:pos x="203" y="319"/>
                </a:cxn>
                <a:cxn ang="0">
                  <a:pos x="186" y="304"/>
                </a:cxn>
                <a:cxn ang="0">
                  <a:pos x="150" y="286"/>
                </a:cxn>
                <a:cxn ang="0">
                  <a:pos x="89" y="267"/>
                </a:cxn>
                <a:cxn ang="0">
                  <a:pos x="45" y="255"/>
                </a:cxn>
                <a:cxn ang="0">
                  <a:pos x="3" y="226"/>
                </a:cxn>
                <a:cxn ang="0">
                  <a:pos x="42" y="202"/>
                </a:cxn>
                <a:cxn ang="0">
                  <a:pos x="91" y="199"/>
                </a:cxn>
                <a:cxn ang="0">
                  <a:pos x="129" y="192"/>
                </a:cxn>
                <a:cxn ang="0">
                  <a:pos x="168" y="193"/>
                </a:cxn>
                <a:cxn ang="0">
                  <a:pos x="227" y="190"/>
                </a:cxn>
                <a:cxn ang="0">
                  <a:pos x="196" y="163"/>
                </a:cxn>
                <a:cxn ang="0">
                  <a:pos x="157" y="129"/>
                </a:cxn>
                <a:cxn ang="0">
                  <a:pos x="172" y="107"/>
                </a:cxn>
                <a:cxn ang="0">
                  <a:pos x="147" y="79"/>
                </a:cxn>
                <a:cxn ang="0">
                  <a:pos x="111" y="42"/>
                </a:cxn>
                <a:cxn ang="0">
                  <a:pos x="114" y="3"/>
                </a:cxn>
                <a:cxn ang="0">
                  <a:pos x="147" y="6"/>
                </a:cxn>
                <a:cxn ang="0">
                  <a:pos x="196" y="22"/>
                </a:cxn>
                <a:cxn ang="0">
                  <a:pos x="236" y="45"/>
                </a:cxn>
                <a:cxn ang="0">
                  <a:pos x="269" y="55"/>
                </a:cxn>
                <a:cxn ang="0">
                  <a:pos x="306" y="101"/>
                </a:cxn>
                <a:cxn ang="0">
                  <a:pos x="263" y="73"/>
                </a:cxn>
                <a:cxn ang="0">
                  <a:pos x="220" y="57"/>
                </a:cxn>
                <a:cxn ang="0">
                  <a:pos x="175" y="48"/>
                </a:cxn>
                <a:cxn ang="0">
                  <a:pos x="143" y="31"/>
                </a:cxn>
                <a:cxn ang="0">
                  <a:pos x="154" y="59"/>
                </a:cxn>
                <a:cxn ang="0">
                  <a:pos x="200" y="119"/>
                </a:cxn>
                <a:cxn ang="0">
                  <a:pos x="177" y="126"/>
                </a:cxn>
                <a:cxn ang="0">
                  <a:pos x="208" y="153"/>
                </a:cxn>
                <a:cxn ang="0">
                  <a:pos x="257" y="199"/>
                </a:cxn>
                <a:cxn ang="0">
                  <a:pos x="205" y="212"/>
                </a:cxn>
                <a:cxn ang="0">
                  <a:pos x="159" y="215"/>
                </a:cxn>
                <a:cxn ang="0">
                  <a:pos x="129" y="214"/>
                </a:cxn>
                <a:cxn ang="0">
                  <a:pos x="88" y="218"/>
                </a:cxn>
                <a:cxn ang="0">
                  <a:pos x="33" y="224"/>
                </a:cxn>
                <a:cxn ang="0">
                  <a:pos x="80" y="236"/>
                </a:cxn>
                <a:cxn ang="0">
                  <a:pos x="126" y="263"/>
                </a:cxn>
                <a:cxn ang="0">
                  <a:pos x="177" y="273"/>
                </a:cxn>
                <a:cxn ang="0">
                  <a:pos x="205" y="286"/>
                </a:cxn>
                <a:cxn ang="0">
                  <a:pos x="236" y="295"/>
                </a:cxn>
                <a:cxn ang="0">
                  <a:pos x="238" y="321"/>
                </a:cxn>
                <a:cxn ang="0">
                  <a:pos x="189" y="350"/>
                </a:cxn>
                <a:cxn ang="0">
                  <a:pos x="149" y="365"/>
                </a:cxn>
                <a:cxn ang="0">
                  <a:pos x="120" y="389"/>
                </a:cxn>
                <a:cxn ang="0">
                  <a:pos x="80" y="410"/>
                </a:cxn>
                <a:cxn ang="0">
                  <a:pos x="71" y="432"/>
                </a:cxn>
                <a:cxn ang="0">
                  <a:pos x="105" y="439"/>
                </a:cxn>
                <a:cxn ang="0">
                  <a:pos x="149" y="429"/>
                </a:cxn>
                <a:cxn ang="0">
                  <a:pos x="196" y="429"/>
                </a:cxn>
                <a:cxn ang="0">
                  <a:pos x="224" y="422"/>
                </a:cxn>
                <a:cxn ang="0">
                  <a:pos x="273" y="427"/>
                </a:cxn>
              </a:cxnLst>
              <a:rect l="0" t="0" r="r" b="b"/>
              <a:pathLst>
                <a:path w="315" h="460">
                  <a:moveTo>
                    <a:pt x="224" y="442"/>
                  </a:moveTo>
                  <a:lnTo>
                    <a:pt x="214" y="447"/>
                  </a:lnTo>
                  <a:lnTo>
                    <a:pt x="203" y="448"/>
                  </a:lnTo>
                  <a:lnTo>
                    <a:pt x="195" y="450"/>
                  </a:lnTo>
                  <a:lnTo>
                    <a:pt x="186" y="451"/>
                  </a:lnTo>
                  <a:lnTo>
                    <a:pt x="177" y="451"/>
                  </a:lnTo>
                  <a:lnTo>
                    <a:pt x="171" y="453"/>
                  </a:lnTo>
                  <a:lnTo>
                    <a:pt x="165" y="454"/>
                  </a:lnTo>
                  <a:lnTo>
                    <a:pt x="162" y="456"/>
                  </a:lnTo>
                  <a:lnTo>
                    <a:pt x="157" y="459"/>
                  </a:lnTo>
                  <a:lnTo>
                    <a:pt x="150" y="460"/>
                  </a:lnTo>
                  <a:lnTo>
                    <a:pt x="143" y="460"/>
                  </a:lnTo>
                  <a:lnTo>
                    <a:pt x="134" y="460"/>
                  </a:lnTo>
                  <a:lnTo>
                    <a:pt x="126" y="460"/>
                  </a:lnTo>
                  <a:lnTo>
                    <a:pt x="120" y="459"/>
                  </a:lnTo>
                  <a:lnTo>
                    <a:pt x="116" y="457"/>
                  </a:lnTo>
                  <a:lnTo>
                    <a:pt x="114" y="457"/>
                  </a:lnTo>
                  <a:lnTo>
                    <a:pt x="104" y="459"/>
                  </a:lnTo>
                  <a:lnTo>
                    <a:pt x="97" y="459"/>
                  </a:lnTo>
                  <a:lnTo>
                    <a:pt x="88" y="457"/>
                  </a:lnTo>
                  <a:lnTo>
                    <a:pt x="82" y="454"/>
                  </a:lnTo>
                  <a:lnTo>
                    <a:pt x="76" y="451"/>
                  </a:lnTo>
                  <a:lnTo>
                    <a:pt x="68" y="450"/>
                  </a:lnTo>
                  <a:lnTo>
                    <a:pt x="62" y="447"/>
                  </a:lnTo>
                  <a:lnTo>
                    <a:pt x="56" y="447"/>
                  </a:lnTo>
                  <a:lnTo>
                    <a:pt x="37" y="445"/>
                  </a:lnTo>
                  <a:lnTo>
                    <a:pt x="27" y="441"/>
                  </a:lnTo>
                  <a:lnTo>
                    <a:pt x="19" y="435"/>
                  </a:lnTo>
                  <a:lnTo>
                    <a:pt x="13" y="429"/>
                  </a:lnTo>
                  <a:lnTo>
                    <a:pt x="21" y="424"/>
                  </a:lnTo>
                  <a:lnTo>
                    <a:pt x="30" y="420"/>
                  </a:lnTo>
                  <a:lnTo>
                    <a:pt x="42" y="413"/>
                  </a:lnTo>
                  <a:lnTo>
                    <a:pt x="56" y="398"/>
                  </a:lnTo>
                  <a:lnTo>
                    <a:pt x="64" y="390"/>
                  </a:lnTo>
                  <a:lnTo>
                    <a:pt x="71" y="386"/>
                  </a:lnTo>
                  <a:lnTo>
                    <a:pt x="77" y="384"/>
                  </a:lnTo>
                  <a:lnTo>
                    <a:pt x="85" y="383"/>
                  </a:lnTo>
                  <a:lnTo>
                    <a:pt x="91" y="381"/>
                  </a:lnTo>
                  <a:lnTo>
                    <a:pt x="98" y="378"/>
                  </a:lnTo>
                  <a:lnTo>
                    <a:pt x="105" y="373"/>
                  </a:lnTo>
                  <a:lnTo>
                    <a:pt x="114" y="364"/>
                  </a:lnTo>
                  <a:lnTo>
                    <a:pt x="123" y="355"/>
                  </a:lnTo>
                  <a:lnTo>
                    <a:pt x="131" y="350"/>
                  </a:lnTo>
                  <a:lnTo>
                    <a:pt x="137" y="349"/>
                  </a:lnTo>
                  <a:lnTo>
                    <a:pt x="143" y="347"/>
                  </a:lnTo>
                  <a:lnTo>
                    <a:pt x="149" y="347"/>
                  </a:lnTo>
                  <a:lnTo>
                    <a:pt x="154" y="346"/>
                  </a:lnTo>
                  <a:lnTo>
                    <a:pt x="160" y="344"/>
                  </a:lnTo>
                  <a:lnTo>
                    <a:pt x="168" y="338"/>
                  </a:lnTo>
                  <a:lnTo>
                    <a:pt x="175" y="332"/>
                  </a:lnTo>
                  <a:lnTo>
                    <a:pt x="181" y="328"/>
                  </a:lnTo>
                  <a:lnTo>
                    <a:pt x="189" y="325"/>
                  </a:lnTo>
                  <a:lnTo>
                    <a:pt x="193" y="324"/>
                  </a:lnTo>
                  <a:lnTo>
                    <a:pt x="199" y="322"/>
                  </a:lnTo>
                  <a:lnTo>
                    <a:pt x="203" y="319"/>
                  </a:lnTo>
                  <a:lnTo>
                    <a:pt x="209" y="316"/>
                  </a:lnTo>
                  <a:lnTo>
                    <a:pt x="214" y="312"/>
                  </a:lnTo>
                  <a:lnTo>
                    <a:pt x="203" y="310"/>
                  </a:lnTo>
                  <a:lnTo>
                    <a:pt x="195" y="307"/>
                  </a:lnTo>
                  <a:lnTo>
                    <a:pt x="186" y="304"/>
                  </a:lnTo>
                  <a:lnTo>
                    <a:pt x="180" y="298"/>
                  </a:lnTo>
                  <a:lnTo>
                    <a:pt x="172" y="294"/>
                  </a:lnTo>
                  <a:lnTo>
                    <a:pt x="166" y="291"/>
                  </a:lnTo>
                  <a:lnTo>
                    <a:pt x="159" y="288"/>
                  </a:lnTo>
                  <a:lnTo>
                    <a:pt x="150" y="286"/>
                  </a:lnTo>
                  <a:lnTo>
                    <a:pt x="132" y="286"/>
                  </a:lnTo>
                  <a:lnTo>
                    <a:pt x="117" y="284"/>
                  </a:lnTo>
                  <a:lnTo>
                    <a:pt x="107" y="279"/>
                  </a:lnTo>
                  <a:lnTo>
                    <a:pt x="98" y="273"/>
                  </a:lnTo>
                  <a:lnTo>
                    <a:pt x="89" y="267"/>
                  </a:lnTo>
                  <a:lnTo>
                    <a:pt x="82" y="261"/>
                  </a:lnTo>
                  <a:lnTo>
                    <a:pt x="73" y="258"/>
                  </a:lnTo>
                  <a:lnTo>
                    <a:pt x="64" y="257"/>
                  </a:lnTo>
                  <a:lnTo>
                    <a:pt x="55" y="257"/>
                  </a:lnTo>
                  <a:lnTo>
                    <a:pt x="45" y="255"/>
                  </a:lnTo>
                  <a:lnTo>
                    <a:pt x="34" y="252"/>
                  </a:lnTo>
                  <a:lnTo>
                    <a:pt x="24" y="248"/>
                  </a:lnTo>
                  <a:lnTo>
                    <a:pt x="15" y="242"/>
                  </a:lnTo>
                  <a:lnTo>
                    <a:pt x="7" y="235"/>
                  </a:lnTo>
                  <a:lnTo>
                    <a:pt x="3" y="226"/>
                  </a:lnTo>
                  <a:lnTo>
                    <a:pt x="0" y="217"/>
                  </a:lnTo>
                  <a:lnTo>
                    <a:pt x="12" y="212"/>
                  </a:lnTo>
                  <a:lnTo>
                    <a:pt x="22" y="209"/>
                  </a:lnTo>
                  <a:lnTo>
                    <a:pt x="33" y="205"/>
                  </a:lnTo>
                  <a:lnTo>
                    <a:pt x="42" y="202"/>
                  </a:lnTo>
                  <a:lnTo>
                    <a:pt x="50" y="199"/>
                  </a:lnTo>
                  <a:lnTo>
                    <a:pt x="59" y="197"/>
                  </a:lnTo>
                  <a:lnTo>
                    <a:pt x="68" y="196"/>
                  </a:lnTo>
                  <a:lnTo>
                    <a:pt x="80" y="197"/>
                  </a:lnTo>
                  <a:lnTo>
                    <a:pt x="91" y="199"/>
                  </a:lnTo>
                  <a:lnTo>
                    <a:pt x="100" y="199"/>
                  </a:lnTo>
                  <a:lnTo>
                    <a:pt x="108" y="197"/>
                  </a:lnTo>
                  <a:lnTo>
                    <a:pt x="116" y="196"/>
                  </a:lnTo>
                  <a:lnTo>
                    <a:pt x="122" y="194"/>
                  </a:lnTo>
                  <a:lnTo>
                    <a:pt x="129" y="192"/>
                  </a:lnTo>
                  <a:lnTo>
                    <a:pt x="137" y="190"/>
                  </a:lnTo>
                  <a:lnTo>
                    <a:pt x="146" y="190"/>
                  </a:lnTo>
                  <a:lnTo>
                    <a:pt x="154" y="190"/>
                  </a:lnTo>
                  <a:lnTo>
                    <a:pt x="162" y="192"/>
                  </a:lnTo>
                  <a:lnTo>
                    <a:pt x="168" y="193"/>
                  </a:lnTo>
                  <a:lnTo>
                    <a:pt x="175" y="194"/>
                  </a:lnTo>
                  <a:lnTo>
                    <a:pt x="184" y="194"/>
                  </a:lnTo>
                  <a:lnTo>
                    <a:pt x="196" y="194"/>
                  </a:lnTo>
                  <a:lnTo>
                    <a:pt x="209" y="193"/>
                  </a:lnTo>
                  <a:lnTo>
                    <a:pt x="227" y="190"/>
                  </a:lnTo>
                  <a:lnTo>
                    <a:pt x="217" y="184"/>
                  </a:lnTo>
                  <a:lnTo>
                    <a:pt x="208" y="178"/>
                  </a:lnTo>
                  <a:lnTo>
                    <a:pt x="203" y="174"/>
                  </a:lnTo>
                  <a:lnTo>
                    <a:pt x="199" y="168"/>
                  </a:lnTo>
                  <a:lnTo>
                    <a:pt x="196" y="163"/>
                  </a:lnTo>
                  <a:lnTo>
                    <a:pt x="193" y="159"/>
                  </a:lnTo>
                  <a:lnTo>
                    <a:pt x="187" y="153"/>
                  </a:lnTo>
                  <a:lnTo>
                    <a:pt x="181" y="148"/>
                  </a:lnTo>
                  <a:lnTo>
                    <a:pt x="168" y="140"/>
                  </a:lnTo>
                  <a:lnTo>
                    <a:pt x="157" y="129"/>
                  </a:lnTo>
                  <a:lnTo>
                    <a:pt x="150" y="119"/>
                  </a:lnTo>
                  <a:lnTo>
                    <a:pt x="149" y="108"/>
                  </a:lnTo>
                  <a:lnTo>
                    <a:pt x="156" y="110"/>
                  </a:lnTo>
                  <a:lnTo>
                    <a:pt x="165" y="108"/>
                  </a:lnTo>
                  <a:lnTo>
                    <a:pt x="172" y="107"/>
                  </a:lnTo>
                  <a:lnTo>
                    <a:pt x="175" y="105"/>
                  </a:lnTo>
                  <a:lnTo>
                    <a:pt x="171" y="102"/>
                  </a:lnTo>
                  <a:lnTo>
                    <a:pt x="162" y="95"/>
                  </a:lnTo>
                  <a:lnTo>
                    <a:pt x="151" y="86"/>
                  </a:lnTo>
                  <a:lnTo>
                    <a:pt x="147" y="79"/>
                  </a:lnTo>
                  <a:lnTo>
                    <a:pt x="144" y="73"/>
                  </a:lnTo>
                  <a:lnTo>
                    <a:pt x="140" y="65"/>
                  </a:lnTo>
                  <a:lnTo>
                    <a:pt x="132" y="59"/>
                  </a:lnTo>
                  <a:lnTo>
                    <a:pt x="126" y="55"/>
                  </a:lnTo>
                  <a:lnTo>
                    <a:pt x="111" y="42"/>
                  </a:lnTo>
                  <a:lnTo>
                    <a:pt x="101" y="22"/>
                  </a:lnTo>
                  <a:lnTo>
                    <a:pt x="95" y="8"/>
                  </a:lnTo>
                  <a:lnTo>
                    <a:pt x="94" y="0"/>
                  </a:lnTo>
                  <a:lnTo>
                    <a:pt x="105" y="2"/>
                  </a:lnTo>
                  <a:lnTo>
                    <a:pt x="114" y="3"/>
                  </a:lnTo>
                  <a:lnTo>
                    <a:pt x="122" y="3"/>
                  </a:lnTo>
                  <a:lnTo>
                    <a:pt x="128" y="2"/>
                  </a:lnTo>
                  <a:lnTo>
                    <a:pt x="134" y="2"/>
                  </a:lnTo>
                  <a:lnTo>
                    <a:pt x="140" y="3"/>
                  </a:lnTo>
                  <a:lnTo>
                    <a:pt x="147" y="6"/>
                  </a:lnTo>
                  <a:lnTo>
                    <a:pt x="154" y="11"/>
                  </a:lnTo>
                  <a:lnTo>
                    <a:pt x="165" y="16"/>
                  </a:lnTo>
                  <a:lnTo>
                    <a:pt x="175" y="19"/>
                  </a:lnTo>
                  <a:lnTo>
                    <a:pt x="186" y="21"/>
                  </a:lnTo>
                  <a:lnTo>
                    <a:pt x="196" y="22"/>
                  </a:lnTo>
                  <a:lnTo>
                    <a:pt x="205" y="22"/>
                  </a:lnTo>
                  <a:lnTo>
                    <a:pt x="215" y="25"/>
                  </a:lnTo>
                  <a:lnTo>
                    <a:pt x="223" y="30"/>
                  </a:lnTo>
                  <a:lnTo>
                    <a:pt x="230" y="39"/>
                  </a:lnTo>
                  <a:lnTo>
                    <a:pt x="236" y="45"/>
                  </a:lnTo>
                  <a:lnTo>
                    <a:pt x="242" y="49"/>
                  </a:lnTo>
                  <a:lnTo>
                    <a:pt x="250" y="51"/>
                  </a:lnTo>
                  <a:lnTo>
                    <a:pt x="255" y="52"/>
                  </a:lnTo>
                  <a:lnTo>
                    <a:pt x="263" y="52"/>
                  </a:lnTo>
                  <a:lnTo>
                    <a:pt x="269" y="55"/>
                  </a:lnTo>
                  <a:lnTo>
                    <a:pt x="278" y="58"/>
                  </a:lnTo>
                  <a:lnTo>
                    <a:pt x="285" y="65"/>
                  </a:lnTo>
                  <a:lnTo>
                    <a:pt x="315" y="100"/>
                  </a:lnTo>
                  <a:lnTo>
                    <a:pt x="312" y="100"/>
                  </a:lnTo>
                  <a:lnTo>
                    <a:pt x="306" y="101"/>
                  </a:lnTo>
                  <a:lnTo>
                    <a:pt x="297" y="100"/>
                  </a:lnTo>
                  <a:lnTo>
                    <a:pt x="285" y="94"/>
                  </a:lnTo>
                  <a:lnTo>
                    <a:pt x="275" y="85"/>
                  </a:lnTo>
                  <a:lnTo>
                    <a:pt x="269" y="79"/>
                  </a:lnTo>
                  <a:lnTo>
                    <a:pt x="263" y="73"/>
                  </a:lnTo>
                  <a:lnTo>
                    <a:pt x="250" y="70"/>
                  </a:lnTo>
                  <a:lnTo>
                    <a:pt x="241" y="68"/>
                  </a:lnTo>
                  <a:lnTo>
                    <a:pt x="233" y="65"/>
                  </a:lnTo>
                  <a:lnTo>
                    <a:pt x="226" y="61"/>
                  </a:lnTo>
                  <a:lnTo>
                    <a:pt x="220" y="57"/>
                  </a:lnTo>
                  <a:lnTo>
                    <a:pt x="214" y="52"/>
                  </a:lnTo>
                  <a:lnTo>
                    <a:pt x="206" y="49"/>
                  </a:lnTo>
                  <a:lnTo>
                    <a:pt x="196" y="46"/>
                  </a:lnTo>
                  <a:lnTo>
                    <a:pt x="184" y="48"/>
                  </a:lnTo>
                  <a:lnTo>
                    <a:pt x="175" y="48"/>
                  </a:lnTo>
                  <a:lnTo>
                    <a:pt x="168" y="46"/>
                  </a:lnTo>
                  <a:lnTo>
                    <a:pt x="162" y="43"/>
                  </a:lnTo>
                  <a:lnTo>
                    <a:pt x="156" y="39"/>
                  </a:lnTo>
                  <a:lnTo>
                    <a:pt x="149" y="34"/>
                  </a:lnTo>
                  <a:lnTo>
                    <a:pt x="143" y="31"/>
                  </a:lnTo>
                  <a:lnTo>
                    <a:pt x="135" y="28"/>
                  </a:lnTo>
                  <a:lnTo>
                    <a:pt x="128" y="28"/>
                  </a:lnTo>
                  <a:lnTo>
                    <a:pt x="134" y="39"/>
                  </a:lnTo>
                  <a:lnTo>
                    <a:pt x="144" y="49"/>
                  </a:lnTo>
                  <a:lnTo>
                    <a:pt x="154" y="59"/>
                  </a:lnTo>
                  <a:lnTo>
                    <a:pt x="163" y="65"/>
                  </a:lnTo>
                  <a:lnTo>
                    <a:pt x="177" y="77"/>
                  </a:lnTo>
                  <a:lnTo>
                    <a:pt x="184" y="89"/>
                  </a:lnTo>
                  <a:lnTo>
                    <a:pt x="190" y="102"/>
                  </a:lnTo>
                  <a:lnTo>
                    <a:pt x="200" y="119"/>
                  </a:lnTo>
                  <a:lnTo>
                    <a:pt x="195" y="120"/>
                  </a:lnTo>
                  <a:lnTo>
                    <a:pt x="189" y="122"/>
                  </a:lnTo>
                  <a:lnTo>
                    <a:pt x="181" y="122"/>
                  </a:lnTo>
                  <a:lnTo>
                    <a:pt x="172" y="120"/>
                  </a:lnTo>
                  <a:lnTo>
                    <a:pt x="177" y="126"/>
                  </a:lnTo>
                  <a:lnTo>
                    <a:pt x="183" y="132"/>
                  </a:lnTo>
                  <a:lnTo>
                    <a:pt x="189" y="138"/>
                  </a:lnTo>
                  <a:lnTo>
                    <a:pt x="195" y="143"/>
                  </a:lnTo>
                  <a:lnTo>
                    <a:pt x="200" y="147"/>
                  </a:lnTo>
                  <a:lnTo>
                    <a:pt x="208" y="153"/>
                  </a:lnTo>
                  <a:lnTo>
                    <a:pt x="215" y="157"/>
                  </a:lnTo>
                  <a:lnTo>
                    <a:pt x="223" y="162"/>
                  </a:lnTo>
                  <a:lnTo>
                    <a:pt x="239" y="174"/>
                  </a:lnTo>
                  <a:lnTo>
                    <a:pt x="251" y="186"/>
                  </a:lnTo>
                  <a:lnTo>
                    <a:pt x="257" y="199"/>
                  </a:lnTo>
                  <a:lnTo>
                    <a:pt x="261" y="212"/>
                  </a:lnTo>
                  <a:lnTo>
                    <a:pt x="245" y="209"/>
                  </a:lnTo>
                  <a:lnTo>
                    <a:pt x="232" y="209"/>
                  </a:lnTo>
                  <a:lnTo>
                    <a:pt x="217" y="211"/>
                  </a:lnTo>
                  <a:lnTo>
                    <a:pt x="205" y="212"/>
                  </a:lnTo>
                  <a:lnTo>
                    <a:pt x="193" y="215"/>
                  </a:lnTo>
                  <a:lnTo>
                    <a:pt x="183" y="217"/>
                  </a:lnTo>
                  <a:lnTo>
                    <a:pt x="174" y="217"/>
                  </a:lnTo>
                  <a:lnTo>
                    <a:pt x="165" y="217"/>
                  </a:lnTo>
                  <a:lnTo>
                    <a:pt x="159" y="215"/>
                  </a:lnTo>
                  <a:lnTo>
                    <a:pt x="153" y="214"/>
                  </a:lnTo>
                  <a:lnTo>
                    <a:pt x="147" y="214"/>
                  </a:lnTo>
                  <a:lnTo>
                    <a:pt x="141" y="212"/>
                  </a:lnTo>
                  <a:lnTo>
                    <a:pt x="135" y="214"/>
                  </a:lnTo>
                  <a:lnTo>
                    <a:pt x="129" y="214"/>
                  </a:lnTo>
                  <a:lnTo>
                    <a:pt x="122" y="215"/>
                  </a:lnTo>
                  <a:lnTo>
                    <a:pt x="113" y="218"/>
                  </a:lnTo>
                  <a:lnTo>
                    <a:pt x="105" y="220"/>
                  </a:lnTo>
                  <a:lnTo>
                    <a:pt x="97" y="220"/>
                  </a:lnTo>
                  <a:lnTo>
                    <a:pt x="88" y="218"/>
                  </a:lnTo>
                  <a:lnTo>
                    <a:pt x="77" y="217"/>
                  </a:lnTo>
                  <a:lnTo>
                    <a:pt x="67" y="215"/>
                  </a:lnTo>
                  <a:lnTo>
                    <a:pt x="56" y="217"/>
                  </a:lnTo>
                  <a:lnTo>
                    <a:pt x="45" y="218"/>
                  </a:lnTo>
                  <a:lnTo>
                    <a:pt x="33" y="224"/>
                  </a:lnTo>
                  <a:lnTo>
                    <a:pt x="37" y="229"/>
                  </a:lnTo>
                  <a:lnTo>
                    <a:pt x="45" y="232"/>
                  </a:lnTo>
                  <a:lnTo>
                    <a:pt x="53" y="235"/>
                  </a:lnTo>
                  <a:lnTo>
                    <a:pt x="68" y="236"/>
                  </a:lnTo>
                  <a:lnTo>
                    <a:pt x="80" y="236"/>
                  </a:lnTo>
                  <a:lnTo>
                    <a:pt x="91" y="240"/>
                  </a:lnTo>
                  <a:lnTo>
                    <a:pt x="101" y="245"/>
                  </a:lnTo>
                  <a:lnTo>
                    <a:pt x="110" y="251"/>
                  </a:lnTo>
                  <a:lnTo>
                    <a:pt x="117" y="258"/>
                  </a:lnTo>
                  <a:lnTo>
                    <a:pt x="126" y="263"/>
                  </a:lnTo>
                  <a:lnTo>
                    <a:pt x="135" y="267"/>
                  </a:lnTo>
                  <a:lnTo>
                    <a:pt x="146" y="269"/>
                  </a:lnTo>
                  <a:lnTo>
                    <a:pt x="159" y="269"/>
                  </a:lnTo>
                  <a:lnTo>
                    <a:pt x="169" y="270"/>
                  </a:lnTo>
                  <a:lnTo>
                    <a:pt x="177" y="273"/>
                  </a:lnTo>
                  <a:lnTo>
                    <a:pt x="183" y="278"/>
                  </a:lnTo>
                  <a:lnTo>
                    <a:pt x="189" y="281"/>
                  </a:lnTo>
                  <a:lnTo>
                    <a:pt x="193" y="284"/>
                  </a:lnTo>
                  <a:lnTo>
                    <a:pt x="199" y="285"/>
                  </a:lnTo>
                  <a:lnTo>
                    <a:pt x="205" y="286"/>
                  </a:lnTo>
                  <a:lnTo>
                    <a:pt x="214" y="286"/>
                  </a:lnTo>
                  <a:lnTo>
                    <a:pt x="221" y="288"/>
                  </a:lnTo>
                  <a:lnTo>
                    <a:pt x="227" y="289"/>
                  </a:lnTo>
                  <a:lnTo>
                    <a:pt x="232" y="292"/>
                  </a:lnTo>
                  <a:lnTo>
                    <a:pt x="236" y="295"/>
                  </a:lnTo>
                  <a:lnTo>
                    <a:pt x="241" y="298"/>
                  </a:lnTo>
                  <a:lnTo>
                    <a:pt x="245" y="303"/>
                  </a:lnTo>
                  <a:lnTo>
                    <a:pt x="251" y="306"/>
                  </a:lnTo>
                  <a:lnTo>
                    <a:pt x="244" y="313"/>
                  </a:lnTo>
                  <a:lnTo>
                    <a:pt x="238" y="321"/>
                  </a:lnTo>
                  <a:lnTo>
                    <a:pt x="226" y="330"/>
                  </a:lnTo>
                  <a:lnTo>
                    <a:pt x="209" y="338"/>
                  </a:lnTo>
                  <a:lnTo>
                    <a:pt x="200" y="343"/>
                  </a:lnTo>
                  <a:lnTo>
                    <a:pt x="193" y="346"/>
                  </a:lnTo>
                  <a:lnTo>
                    <a:pt x="189" y="350"/>
                  </a:lnTo>
                  <a:lnTo>
                    <a:pt x="183" y="353"/>
                  </a:lnTo>
                  <a:lnTo>
                    <a:pt x="177" y="356"/>
                  </a:lnTo>
                  <a:lnTo>
                    <a:pt x="171" y="359"/>
                  </a:lnTo>
                  <a:lnTo>
                    <a:pt x="160" y="362"/>
                  </a:lnTo>
                  <a:lnTo>
                    <a:pt x="149" y="365"/>
                  </a:lnTo>
                  <a:lnTo>
                    <a:pt x="140" y="368"/>
                  </a:lnTo>
                  <a:lnTo>
                    <a:pt x="134" y="373"/>
                  </a:lnTo>
                  <a:lnTo>
                    <a:pt x="129" y="378"/>
                  </a:lnTo>
                  <a:lnTo>
                    <a:pt x="125" y="384"/>
                  </a:lnTo>
                  <a:lnTo>
                    <a:pt x="120" y="389"/>
                  </a:lnTo>
                  <a:lnTo>
                    <a:pt x="114" y="395"/>
                  </a:lnTo>
                  <a:lnTo>
                    <a:pt x="105" y="398"/>
                  </a:lnTo>
                  <a:lnTo>
                    <a:pt x="94" y="399"/>
                  </a:lnTo>
                  <a:lnTo>
                    <a:pt x="88" y="402"/>
                  </a:lnTo>
                  <a:lnTo>
                    <a:pt x="80" y="410"/>
                  </a:lnTo>
                  <a:lnTo>
                    <a:pt x="68" y="420"/>
                  </a:lnTo>
                  <a:lnTo>
                    <a:pt x="50" y="430"/>
                  </a:lnTo>
                  <a:lnTo>
                    <a:pt x="59" y="430"/>
                  </a:lnTo>
                  <a:lnTo>
                    <a:pt x="65" y="430"/>
                  </a:lnTo>
                  <a:lnTo>
                    <a:pt x="71" y="432"/>
                  </a:lnTo>
                  <a:lnTo>
                    <a:pt x="76" y="433"/>
                  </a:lnTo>
                  <a:lnTo>
                    <a:pt x="82" y="435"/>
                  </a:lnTo>
                  <a:lnTo>
                    <a:pt x="88" y="436"/>
                  </a:lnTo>
                  <a:lnTo>
                    <a:pt x="95" y="438"/>
                  </a:lnTo>
                  <a:lnTo>
                    <a:pt x="105" y="439"/>
                  </a:lnTo>
                  <a:lnTo>
                    <a:pt x="116" y="439"/>
                  </a:lnTo>
                  <a:lnTo>
                    <a:pt x="125" y="436"/>
                  </a:lnTo>
                  <a:lnTo>
                    <a:pt x="134" y="435"/>
                  </a:lnTo>
                  <a:lnTo>
                    <a:pt x="141" y="430"/>
                  </a:lnTo>
                  <a:lnTo>
                    <a:pt x="149" y="429"/>
                  </a:lnTo>
                  <a:lnTo>
                    <a:pt x="156" y="426"/>
                  </a:lnTo>
                  <a:lnTo>
                    <a:pt x="165" y="426"/>
                  </a:lnTo>
                  <a:lnTo>
                    <a:pt x="177" y="427"/>
                  </a:lnTo>
                  <a:lnTo>
                    <a:pt x="187" y="429"/>
                  </a:lnTo>
                  <a:lnTo>
                    <a:pt x="196" y="429"/>
                  </a:lnTo>
                  <a:lnTo>
                    <a:pt x="202" y="429"/>
                  </a:lnTo>
                  <a:lnTo>
                    <a:pt x="208" y="427"/>
                  </a:lnTo>
                  <a:lnTo>
                    <a:pt x="212" y="426"/>
                  </a:lnTo>
                  <a:lnTo>
                    <a:pt x="218" y="423"/>
                  </a:lnTo>
                  <a:lnTo>
                    <a:pt x="224" y="422"/>
                  </a:lnTo>
                  <a:lnTo>
                    <a:pt x="233" y="420"/>
                  </a:lnTo>
                  <a:lnTo>
                    <a:pt x="245" y="420"/>
                  </a:lnTo>
                  <a:lnTo>
                    <a:pt x="255" y="422"/>
                  </a:lnTo>
                  <a:lnTo>
                    <a:pt x="264" y="424"/>
                  </a:lnTo>
                  <a:lnTo>
                    <a:pt x="273" y="427"/>
                  </a:lnTo>
                  <a:lnTo>
                    <a:pt x="224" y="4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0" name="Freeform 14"/>
            <p:cNvSpPr>
              <a:spLocks/>
            </p:cNvSpPr>
            <p:nvPr/>
          </p:nvSpPr>
          <p:spPr bwMode="auto">
            <a:xfrm>
              <a:off x="100" y="691"/>
              <a:ext cx="447" cy="454"/>
            </a:xfrm>
            <a:custGeom>
              <a:avLst/>
              <a:gdLst/>
              <a:ahLst/>
              <a:cxnLst>
                <a:cxn ang="0">
                  <a:pos x="152" y="23"/>
                </a:cxn>
                <a:cxn ang="0">
                  <a:pos x="111" y="60"/>
                </a:cxn>
                <a:cxn ang="0">
                  <a:pos x="78" y="104"/>
                </a:cxn>
                <a:cxn ang="0">
                  <a:pos x="41" y="168"/>
                </a:cxn>
                <a:cxn ang="0">
                  <a:pos x="46" y="179"/>
                </a:cxn>
                <a:cxn ang="0">
                  <a:pos x="71" y="165"/>
                </a:cxn>
                <a:cxn ang="0">
                  <a:pos x="106" y="156"/>
                </a:cxn>
                <a:cxn ang="0">
                  <a:pos x="127" y="141"/>
                </a:cxn>
                <a:cxn ang="0">
                  <a:pos x="166" y="127"/>
                </a:cxn>
                <a:cxn ang="0">
                  <a:pos x="197" y="115"/>
                </a:cxn>
                <a:cxn ang="0">
                  <a:pos x="218" y="107"/>
                </a:cxn>
                <a:cxn ang="0">
                  <a:pos x="199" y="179"/>
                </a:cxn>
                <a:cxn ang="0">
                  <a:pos x="216" y="180"/>
                </a:cxn>
                <a:cxn ang="0">
                  <a:pos x="228" y="223"/>
                </a:cxn>
                <a:cxn ang="0">
                  <a:pos x="224" y="296"/>
                </a:cxn>
                <a:cxn ang="0">
                  <a:pos x="233" y="311"/>
                </a:cxn>
                <a:cxn ang="0">
                  <a:pos x="258" y="272"/>
                </a:cxn>
                <a:cxn ang="0">
                  <a:pos x="286" y="242"/>
                </a:cxn>
                <a:cxn ang="0">
                  <a:pos x="322" y="198"/>
                </a:cxn>
                <a:cxn ang="0">
                  <a:pos x="338" y="232"/>
                </a:cxn>
                <a:cxn ang="0">
                  <a:pos x="331" y="281"/>
                </a:cxn>
                <a:cxn ang="0">
                  <a:pos x="329" y="345"/>
                </a:cxn>
                <a:cxn ang="0">
                  <a:pos x="344" y="406"/>
                </a:cxn>
                <a:cxn ang="0">
                  <a:pos x="363" y="385"/>
                </a:cxn>
                <a:cxn ang="0">
                  <a:pos x="387" y="328"/>
                </a:cxn>
                <a:cxn ang="0">
                  <a:pos x="405" y="273"/>
                </a:cxn>
                <a:cxn ang="0">
                  <a:pos x="432" y="223"/>
                </a:cxn>
                <a:cxn ang="0">
                  <a:pos x="433" y="265"/>
                </a:cxn>
                <a:cxn ang="0">
                  <a:pos x="421" y="309"/>
                </a:cxn>
                <a:cxn ang="0">
                  <a:pos x="405" y="360"/>
                </a:cxn>
                <a:cxn ang="0">
                  <a:pos x="375" y="407"/>
                </a:cxn>
                <a:cxn ang="0">
                  <a:pos x="354" y="441"/>
                </a:cxn>
                <a:cxn ang="0">
                  <a:pos x="329" y="432"/>
                </a:cxn>
                <a:cxn ang="0">
                  <a:pos x="317" y="379"/>
                </a:cxn>
                <a:cxn ang="0">
                  <a:pos x="308" y="327"/>
                </a:cxn>
                <a:cxn ang="0">
                  <a:pos x="313" y="254"/>
                </a:cxn>
                <a:cxn ang="0">
                  <a:pos x="304" y="241"/>
                </a:cxn>
                <a:cxn ang="0">
                  <a:pos x="277" y="288"/>
                </a:cxn>
                <a:cxn ang="0">
                  <a:pos x="240" y="328"/>
                </a:cxn>
                <a:cxn ang="0">
                  <a:pos x="221" y="358"/>
                </a:cxn>
                <a:cxn ang="0">
                  <a:pos x="204" y="340"/>
                </a:cxn>
                <a:cxn ang="0">
                  <a:pos x="206" y="276"/>
                </a:cxn>
                <a:cxn ang="0">
                  <a:pos x="206" y="226"/>
                </a:cxn>
                <a:cxn ang="0">
                  <a:pos x="201" y="208"/>
                </a:cxn>
                <a:cxn ang="0">
                  <a:pos x="184" y="195"/>
                </a:cxn>
                <a:cxn ang="0">
                  <a:pos x="196" y="143"/>
                </a:cxn>
                <a:cxn ang="0">
                  <a:pos x="185" y="141"/>
                </a:cxn>
                <a:cxn ang="0">
                  <a:pos x="155" y="152"/>
                </a:cxn>
                <a:cxn ang="0">
                  <a:pos x="111" y="179"/>
                </a:cxn>
                <a:cxn ang="0">
                  <a:pos x="75" y="186"/>
                </a:cxn>
                <a:cxn ang="0">
                  <a:pos x="38" y="201"/>
                </a:cxn>
                <a:cxn ang="0">
                  <a:pos x="11" y="204"/>
                </a:cxn>
                <a:cxn ang="0">
                  <a:pos x="10" y="181"/>
                </a:cxn>
                <a:cxn ang="0">
                  <a:pos x="26" y="130"/>
                </a:cxn>
                <a:cxn ang="0">
                  <a:pos x="63" y="84"/>
                </a:cxn>
                <a:cxn ang="0">
                  <a:pos x="102" y="38"/>
                </a:cxn>
              </a:cxnLst>
              <a:rect l="0" t="0" r="r" b="b"/>
              <a:pathLst>
                <a:path w="447" h="454">
                  <a:moveTo>
                    <a:pt x="173" y="0"/>
                  </a:moveTo>
                  <a:lnTo>
                    <a:pt x="170" y="8"/>
                  </a:lnTo>
                  <a:lnTo>
                    <a:pt x="163" y="15"/>
                  </a:lnTo>
                  <a:lnTo>
                    <a:pt x="152" y="23"/>
                  </a:lnTo>
                  <a:lnTo>
                    <a:pt x="139" y="32"/>
                  </a:lnTo>
                  <a:lnTo>
                    <a:pt x="126" y="42"/>
                  </a:lnTo>
                  <a:lnTo>
                    <a:pt x="117" y="51"/>
                  </a:lnTo>
                  <a:lnTo>
                    <a:pt x="111" y="60"/>
                  </a:lnTo>
                  <a:lnTo>
                    <a:pt x="106" y="69"/>
                  </a:lnTo>
                  <a:lnTo>
                    <a:pt x="99" y="87"/>
                  </a:lnTo>
                  <a:lnTo>
                    <a:pt x="89" y="97"/>
                  </a:lnTo>
                  <a:lnTo>
                    <a:pt x="78" y="104"/>
                  </a:lnTo>
                  <a:lnTo>
                    <a:pt x="71" y="110"/>
                  </a:lnTo>
                  <a:lnTo>
                    <a:pt x="54" y="133"/>
                  </a:lnTo>
                  <a:lnTo>
                    <a:pt x="47" y="152"/>
                  </a:lnTo>
                  <a:lnTo>
                    <a:pt x="41" y="168"/>
                  </a:lnTo>
                  <a:lnTo>
                    <a:pt x="28" y="184"/>
                  </a:lnTo>
                  <a:lnTo>
                    <a:pt x="34" y="183"/>
                  </a:lnTo>
                  <a:lnTo>
                    <a:pt x="40" y="181"/>
                  </a:lnTo>
                  <a:lnTo>
                    <a:pt x="46" y="179"/>
                  </a:lnTo>
                  <a:lnTo>
                    <a:pt x="51" y="174"/>
                  </a:lnTo>
                  <a:lnTo>
                    <a:pt x="57" y="171"/>
                  </a:lnTo>
                  <a:lnTo>
                    <a:pt x="63" y="168"/>
                  </a:lnTo>
                  <a:lnTo>
                    <a:pt x="71" y="165"/>
                  </a:lnTo>
                  <a:lnTo>
                    <a:pt x="80" y="164"/>
                  </a:lnTo>
                  <a:lnTo>
                    <a:pt x="92" y="162"/>
                  </a:lnTo>
                  <a:lnTo>
                    <a:pt x="100" y="159"/>
                  </a:lnTo>
                  <a:lnTo>
                    <a:pt x="106" y="156"/>
                  </a:lnTo>
                  <a:lnTo>
                    <a:pt x="111" y="152"/>
                  </a:lnTo>
                  <a:lnTo>
                    <a:pt x="115" y="147"/>
                  </a:lnTo>
                  <a:lnTo>
                    <a:pt x="120" y="144"/>
                  </a:lnTo>
                  <a:lnTo>
                    <a:pt x="127" y="141"/>
                  </a:lnTo>
                  <a:lnTo>
                    <a:pt x="136" y="140"/>
                  </a:lnTo>
                  <a:lnTo>
                    <a:pt x="152" y="137"/>
                  </a:lnTo>
                  <a:lnTo>
                    <a:pt x="160" y="131"/>
                  </a:lnTo>
                  <a:lnTo>
                    <a:pt x="166" y="127"/>
                  </a:lnTo>
                  <a:lnTo>
                    <a:pt x="178" y="122"/>
                  </a:lnTo>
                  <a:lnTo>
                    <a:pt x="185" y="121"/>
                  </a:lnTo>
                  <a:lnTo>
                    <a:pt x="191" y="118"/>
                  </a:lnTo>
                  <a:lnTo>
                    <a:pt x="197" y="115"/>
                  </a:lnTo>
                  <a:lnTo>
                    <a:pt x="203" y="113"/>
                  </a:lnTo>
                  <a:lnTo>
                    <a:pt x="207" y="110"/>
                  </a:lnTo>
                  <a:lnTo>
                    <a:pt x="212" y="109"/>
                  </a:lnTo>
                  <a:lnTo>
                    <a:pt x="218" y="107"/>
                  </a:lnTo>
                  <a:lnTo>
                    <a:pt x="224" y="109"/>
                  </a:lnTo>
                  <a:lnTo>
                    <a:pt x="218" y="140"/>
                  </a:lnTo>
                  <a:lnTo>
                    <a:pt x="207" y="162"/>
                  </a:lnTo>
                  <a:lnTo>
                    <a:pt x="199" y="179"/>
                  </a:lnTo>
                  <a:lnTo>
                    <a:pt x="199" y="193"/>
                  </a:lnTo>
                  <a:lnTo>
                    <a:pt x="206" y="187"/>
                  </a:lnTo>
                  <a:lnTo>
                    <a:pt x="210" y="183"/>
                  </a:lnTo>
                  <a:lnTo>
                    <a:pt x="216" y="180"/>
                  </a:lnTo>
                  <a:lnTo>
                    <a:pt x="225" y="177"/>
                  </a:lnTo>
                  <a:lnTo>
                    <a:pt x="230" y="186"/>
                  </a:lnTo>
                  <a:lnTo>
                    <a:pt x="230" y="202"/>
                  </a:lnTo>
                  <a:lnTo>
                    <a:pt x="228" y="223"/>
                  </a:lnTo>
                  <a:lnTo>
                    <a:pt x="230" y="242"/>
                  </a:lnTo>
                  <a:lnTo>
                    <a:pt x="231" y="257"/>
                  </a:lnTo>
                  <a:lnTo>
                    <a:pt x="227" y="275"/>
                  </a:lnTo>
                  <a:lnTo>
                    <a:pt x="224" y="296"/>
                  </a:lnTo>
                  <a:lnTo>
                    <a:pt x="222" y="318"/>
                  </a:lnTo>
                  <a:lnTo>
                    <a:pt x="227" y="315"/>
                  </a:lnTo>
                  <a:lnTo>
                    <a:pt x="230" y="314"/>
                  </a:lnTo>
                  <a:lnTo>
                    <a:pt x="233" y="311"/>
                  </a:lnTo>
                  <a:lnTo>
                    <a:pt x="240" y="303"/>
                  </a:lnTo>
                  <a:lnTo>
                    <a:pt x="248" y="293"/>
                  </a:lnTo>
                  <a:lnTo>
                    <a:pt x="252" y="282"/>
                  </a:lnTo>
                  <a:lnTo>
                    <a:pt x="258" y="272"/>
                  </a:lnTo>
                  <a:lnTo>
                    <a:pt x="268" y="259"/>
                  </a:lnTo>
                  <a:lnTo>
                    <a:pt x="277" y="251"/>
                  </a:lnTo>
                  <a:lnTo>
                    <a:pt x="282" y="248"/>
                  </a:lnTo>
                  <a:lnTo>
                    <a:pt x="286" y="242"/>
                  </a:lnTo>
                  <a:lnTo>
                    <a:pt x="291" y="229"/>
                  </a:lnTo>
                  <a:lnTo>
                    <a:pt x="298" y="217"/>
                  </a:lnTo>
                  <a:lnTo>
                    <a:pt x="310" y="207"/>
                  </a:lnTo>
                  <a:lnTo>
                    <a:pt x="322" y="198"/>
                  </a:lnTo>
                  <a:lnTo>
                    <a:pt x="334" y="195"/>
                  </a:lnTo>
                  <a:lnTo>
                    <a:pt x="334" y="205"/>
                  </a:lnTo>
                  <a:lnTo>
                    <a:pt x="337" y="217"/>
                  </a:lnTo>
                  <a:lnTo>
                    <a:pt x="338" y="232"/>
                  </a:lnTo>
                  <a:lnTo>
                    <a:pt x="335" y="251"/>
                  </a:lnTo>
                  <a:lnTo>
                    <a:pt x="331" y="268"/>
                  </a:lnTo>
                  <a:lnTo>
                    <a:pt x="331" y="275"/>
                  </a:lnTo>
                  <a:lnTo>
                    <a:pt x="331" y="281"/>
                  </a:lnTo>
                  <a:lnTo>
                    <a:pt x="332" y="294"/>
                  </a:lnTo>
                  <a:lnTo>
                    <a:pt x="332" y="312"/>
                  </a:lnTo>
                  <a:lnTo>
                    <a:pt x="331" y="328"/>
                  </a:lnTo>
                  <a:lnTo>
                    <a:pt x="329" y="345"/>
                  </a:lnTo>
                  <a:lnTo>
                    <a:pt x="329" y="362"/>
                  </a:lnTo>
                  <a:lnTo>
                    <a:pt x="332" y="379"/>
                  </a:lnTo>
                  <a:lnTo>
                    <a:pt x="338" y="392"/>
                  </a:lnTo>
                  <a:lnTo>
                    <a:pt x="344" y="406"/>
                  </a:lnTo>
                  <a:lnTo>
                    <a:pt x="349" y="422"/>
                  </a:lnTo>
                  <a:lnTo>
                    <a:pt x="350" y="410"/>
                  </a:lnTo>
                  <a:lnTo>
                    <a:pt x="354" y="397"/>
                  </a:lnTo>
                  <a:lnTo>
                    <a:pt x="363" y="385"/>
                  </a:lnTo>
                  <a:lnTo>
                    <a:pt x="375" y="371"/>
                  </a:lnTo>
                  <a:lnTo>
                    <a:pt x="384" y="358"/>
                  </a:lnTo>
                  <a:lnTo>
                    <a:pt x="386" y="343"/>
                  </a:lnTo>
                  <a:lnTo>
                    <a:pt x="387" y="328"/>
                  </a:lnTo>
                  <a:lnTo>
                    <a:pt x="393" y="314"/>
                  </a:lnTo>
                  <a:lnTo>
                    <a:pt x="402" y="299"/>
                  </a:lnTo>
                  <a:lnTo>
                    <a:pt x="403" y="285"/>
                  </a:lnTo>
                  <a:lnTo>
                    <a:pt x="405" y="273"/>
                  </a:lnTo>
                  <a:lnTo>
                    <a:pt x="414" y="259"/>
                  </a:lnTo>
                  <a:lnTo>
                    <a:pt x="424" y="245"/>
                  </a:lnTo>
                  <a:lnTo>
                    <a:pt x="427" y="233"/>
                  </a:lnTo>
                  <a:lnTo>
                    <a:pt x="432" y="223"/>
                  </a:lnTo>
                  <a:lnTo>
                    <a:pt x="447" y="205"/>
                  </a:lnTo>
                  <a:lnTo>
                    <a:pt x="442" y="254"/>
                  </a:lnTo>
                  <a:lnTo>
                    <a:pt x="436" y="259"/>
                  </a:lnTo>
                  <a:lnTo>
                    <a:pt x="433" y="265"/>
                  </a:lnTo>
                  <a:lnTo>
                    <a:pt x="429" y="273"/>
                  </a:lnTo>
                  <a:lnTo>
                    <a:pt x="423" y="285"/>
                  </a:lnTo>
                  <a:lnTo>
                    <a:pt x="420" y="299"/>
                  </a:lnTo>
                  <a:lnTo>
                    <a:pt x="421" y="309"/>
                  </a:lnTo>
                  <a:lnTo>
                    <a:pt x="421" y="318"/>
                  </a:lnTo>
                  <a:lnTo>
                    <a:pt x="415" y="328"/>
                  </a:lnTo>
                  <a:lnTo>
                    <a:pt x="408" y="343"/>
                  </a:lnTo>
                  <a:lnTo>
                    <a:pt x="405" y="360"/>
                  </a:lnTo>
                  <a:lnTo>
                    <a:pt x="402" y="374"/>
                  </a:lnTo>
                  <a:lnTo>
                    <a:pt x="390" y="391"/>
                  </a:lnTo>
                  <a:lnTo>
                    <a:pt x="383" y="398"/>
                  </a:lnTo>
                  <a:lnTo>
                    <a:pt x="375" y="407"/>
                  </a:lnTo>
                  <a:lnTo>
                    <a:pt x="371" y="416"/>
                  </a:lnTo>
                  <a:lnTo>
                    <a:pt x="365" y="425"/>
                  </a:lnTo>
                  <a:lnTo>
                    <a:pt x="360" y="432"/>
                  </a:lnTo>
                  <a:lnTo>
                    <a:pt x="354" y="441"/>
                  </a:lnTo>
                  <a:lnTo>
                    <a:pt x="347" y="449"/>
                  </a:lnTo>
                  <a:lnTo>
                    <a:pt x="338" y="454"/>
                  </a:lnTo>
                  <a:lnTo>
                    <a:pt x="331" y="444"/>
                  </a:lnTo>
                  <a:lnTo>
                    <a:pt x="329" y="432"/>
                  </a:lnTo>
                  <a:lnTo>
                    <a:pt x="329" y="422"/>
                  </a:lnTo>
                  <a:lnTo>
                    <a:pt x="326" y="411"/>
                  </a:lnTo>
                  <a:lnTo>
                    <a:pt x="319" y="394"/>
                  </a:lnTo>
                  <a:lnTo>
                    <a:pt x="317" y="379"/>
                  </a:lnTo>
                  <a:lnTo>
                    <a:pt x="316" y="367"/>
                  </a:lnTo>
                  <a:lnTo>
                    <a:pt x="313" y="357"/>
                  </a:lnTo>
                  <a:lnTo>
                    <a:pt x="308" y="340"/>
                  </a:lnTo>
                  <a:lnTo>
                    <a:pt x="308" y="327"/>
                  </a:lnTo>
                  <a:lnTo>
                    <a:pt x="310" y="312"/>
                  </a:lnTo>
                  <a:lnTo>
                    <a:pt x="311" y="297"/>
                  </a:lnTo>
                  <a:lnTo>
                    <a:pt x="311" y="273"/>
                  </a:lnTo>
                  <a:lnTo>
                    <a:pt x="313" y="254"/>
                  </a:lnTo>
                  <a:lnTo>
                    <a:pt x="314" y="239"/>
                  </a:lnTo>
                  <a:lnTo>
                    <a:pt x="317" y="229"/>
                  </a:lnTo>
                  <a:lnTo>
                    <a:pt x="310" y="235"/>
                  </a:lnTo>
                  <a:lnTo>
                    <a:pt x="304" y="241"/>
                  </a:lnTo>
                  <a:lnTo>
                    <a:pt x="298" y="250"/>
                  </a:lnTo>
                  <a:lnTo>
                    <a:pt x="291" y="262"/>
                  </a:lnTo>
                  <a:lnTo>
                    <a:pt x="285" y="275"/>
                  </a:lnTo>
                  <a:lnTo>
                    <a:pt x="277" y="288"/>
                  </a:lnTo>
                  <a:lnTo>
                    <a:pt x="270" y="302"/>
                  </a:lnTo>
                  <a:lnTo>
                    <a:pt x="255" y="315"/>
                  </a:lnTo>
                  <a:lnTo>
                    <a:pt x="248" y="321"/>
                  </a:lnTo>
                  <a:lnTo>
                    <a:pt x="240" y="328"/>
                  </a:lnTo>
                  <a:lnTo>
                    <a:pt x="236" y="336"/>
                  </a:lnTo>
                  <a:lnTo>
                    <a:pt x="231" y="343"/>
                  </a:lnTo>
                  <a:lnTo>
                    <a:pt x="227" y="351"/>
                  </a:lnTo>
                  <a:lnTo>
                    <a:pt x="221" y="358"/>
                  </a:lnTo>
                  <a:lnTo>
                    <a:pt x="215" y="364"/>
                  </a:lnTo>
                  <a:lnTo>
                    <a:pt x="206" y="370"/>
                  </a:lnTo>
                  <a:lnTo>
                    <a:pt x="201" y="352"/>
                  </a:lnTo>
                  <a:lnTo>
                    <a:pt x="204" y="340"/>
                  </a:lnTo>
                  <a:lnTo>
                    <a:pt x="207" y="327"/>
                  </a:lnTo>
                  <a:lnTo>
                    <a:pt x="206" y="303"/>
                  </a:lnTo>
                  <a:lnTo>
                    <a:pt x="204" y="287"/>
                  </a:lnTo>
                  <a:lnTo>
                    <a:pt x="206" y="276"/>
                  </a:lnTo>
                  <a:lnTo>
                    <a:pt x="207" y="266"/>
                  </a:lnTo>
                  <a:lnTo>
                    <a:pt x="206" y="248"/>
                  </a:lnTo>
                  <a:lnTo>
                    <a:pt x="204" y="238"/>
                  </a:lnTo>
                  <a:lnTo>
                    <a:pt x="206" y="226"/>
                  </a:lnTo>
                  <a:lnTo>
                    <a:pt x="207" y="216"/>
                  </a:lnTo>
                  <a:lnTo>
                    <a:pt x="212" y="205"/>
                  </a:lnTo>
                  <a:lnTo>
                    <a:pt x="207" y="204"/>
                  </a:lnTo>
                  <a:lnTo>
                    <a:pt x="201" y="208"/>
                  </a:lnTo>
                  <a:lnTo>
                    <a:pt x="196" y="213"/>
                  </a:lnTo>
                  <a:lnTo>
                    <a:pt x="190" y="220"/>
                  </a:lnTo>
                  <a:lnTo>
                    <a:pt x="182" y="205"/>
                  </a:lnTo>
                  <a:lnTo>
                    <a:pt x="184" y="195"/>
                  </a:lnTo>
                  <a:lnTo>
                    <a:pt x="187" y="183"/>
                  </a:lnTo>
                  <a:lnTo>
                    <a:pt x="188" y="167"/>
                  </a:lnTo>
                  <a:lnTo>
                    <a:pt x="190" y="152"/>
                  </a:lnTo>
                  <a:lnTo>
                    <a:pt x="196" y="143"/>
                  </a:lnTo>
                  <a:lnTo>
                    <a:pt x="201" y="135"/>
                  </a:lnTo>
                  <a:lnTo>
                    <a:pt x="206" y="127"/>
                  </a:lnTo>
                  <a:lnTo>
                    <a:pt x="194" y="135"/>
                  </a:lnTo>
                  <a:lnTo>
                    <a:pt x="185" y="141"/>
                  </a:lnTo>
                  <a:lnTo>
                    <a:pt x="178" y="146"/>
                  </a:lnTo>
                  <a:lnTo>
                    <a:pt x="170" y="147"/>
                  </a:lnTo>
                  <a:lnTo>
                    <a:pt x="163" y="149"/>
                  </a:lnTo>
                  <a:lnTo>
                    <a:pt x="155" y="152"/>
                  </a:lnTo>
                  <a:lnTo>
                    <a:pt x="148" y="156"/>
                  </a:lnTo>
                  <a:lnTo>
                    <a:pt x="138" y="162"/>
                  </a:lnTo>
                  <a:lnTo>
                    <a:pt x="123" y="173"/>
                  </a:lnTo>
                  <a:lnTo>
                    <a:pt x="111" y="179"/>
                  </a:lnTo>
                  <a:lnTo>
                    <a:pt x="102" y="183"/>
                  </a:lnTo>
                  <a:lnTo>
                    <a:pt x="92" y="184"/>
                  </a:lnTo>
                  <a:lnTo>
                    <a:pt x="84" y="186"/>
                  </a:lnTo>
                  <a:lnTo>
                    <a:pt x="75" y="186"/>
                  </a:lnTo>
                  <a:lnTo>
                    <a:pt x="65" y="189"/>
                  </a:lnTo>
                  <a:lnTo>
                    <a:pt x="54" y="193"/>
                  </a:lnTo>
                  <a:lnTo>
                    <a:pt x="46" y="198"/>
                  </a:lnTo>
                  <a:lnTo>
                    <a:pt x="38" y="201"/>
                  </a:lnTo>
                  <a:lnTo>
                    <a:pt x="31" y="202"/>
                  </a:lnTo>
                  <a:lnTo>
                    <a:pt x="23" y="204"/>
                  </a:lnTo>
                  <a:lnTo>
                    <a:pt x="17" y="204"/>
                  </a:lnTo>
                  <a:lnTo>
                    <a:pt x="11" y="204"/>
                  </a:lnTo>
                  <a:lnTo>
                    <a:pt x="5" y="204"/>
                  </a:lnTo>
                  <a:lnTo>
                    <a:pt x="0" y="204"/>
                  </a:lnTo>
                  <a:lnTo>
                    <a:pt x="4" y="192"/>
                  </a:lnTo>
                  <a:lnTo>
                    <a:pt x="10" y="181"/>
                  </a:lnTo>
                  <a:lnTo>
                    <a:pt x="16" y="171"/>
                  </a:lnTo>
                  <a:lnTo>
                    <a:pt x="19" y="153"/>
                  </a:lnTo>
                  <a:lnTo>
                    <a:pt x="22" y="143"/>
                  </a:lnTo>
                  <a:lnTo>
                    <a:pt x="26" y="130"/>
                  </a:lnTo>
                  <a:lnTo>
                    <a:pt x="34" y="118"/>
                  </a:lnTo>
                  <a:lnTo>
                    <a:pt x="44" y="104"/>
                  </a:lnTo>
                  <a:lnTo>
                    <a:pt x="53" y="92"/>
                  </a:lnTo>
                  <a:lnTo>
                    <a:pt x="63" y="84"/>
                  </a:lnTo>
                  <a:lnTo>
                    <a:pt x="72" y="76"/>
                  </a:lnTo>
                  <a:lnTo>
                    <a:pt x="81" y="72"/>
                  </a:lnTo>
                  <a:lnTo>
                    <a:pt x="89" y="52"/>
                  </a:lnTo>
                  <a:lnTo>
                    <a:pt x="102" y="38"/>
                  </a:lnTo>
                  <a:lnTo>
                    <a:pt x="115" y="24"/>
                  </a:lnTo>
                  <a:lnTo>
                    <a:pt x="124" y="15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1" name="Freeform 15"/>
            <p:cNvSpPr>
              <a:spLocks/>
            </p:cNvSpPr>
            <p:nvPr/>
          </p:nvSpPr>
          <p:spPr bwMode="auto">
            <a:xfrm>
              <a:off x="790" y="217"/>
              <a:ext cx="60" cy="78"/>
            </a:xfrm>
            <a:custGeom>
              <a:avLst/>
              <a:gdLst/>
              <a:ahLst/>
              <a:cxnLst>
                <a:cxn ang="0">
                  <a:pos x="6" y="77"/>
                </a:cxn>
                <a:cxn ang="0">
                  <a:pos x="13" y="78"/>
                </a:cxn>
                <a:cxn ang="0">
                  <a:pos x="22" y="78"/>
                </a:cxn>
                <a:cxn ang="0">
                  <a:pos x="28" y="74"/>
                </a:cxn>
                <a:cxn ang="0">
                  <a:pos x="31" y="66"/>
                </a:cxn>
                <a:cxn ang="0">
                  <a:pos x="37" y="43"/>
                </a:cxn>
                <a:cxn ang="0">
                  <a:pos x="49" y="23"/>
                </a:cxn>
                <a:cxn ang="0">
                  <a:pos x="60" y="10"/>
                </a:cxn>
                <a:cxn ang="0">
                  <a:pos x="60" y="0"/>
                </a:cxn>
                <a:cxn ang="0">
                  <a:pos x="48" y="7"/>
                </a:cxn>
                <a:cxn ang="0">
                  <a:pos x="34" y="16"/>
                </a:cxn>
                <a:cxn ang="0">
                  <a:pos x="24" y="25"/>
                </a:cxn>
                <a:cxn ang="0">
                  <a:pos x="19" y="37"/>
                </a:cxn>
                <a:cxn ang="0">
                  <a:pos x="13" y="49"/>
                </a:cxn>
                <a:cxn ang="0">
                  <a:pos x="5" y="59"/>
                </a:cxn>
                <a:cxn ang="0">
                  <a:pos x="0" y="69"/>
                </a:cxn>
                <a:cxn ang="0">
                  <a:pos x="6" y="77"/>
                </a:cxn>
              </a:cxnLst>
              <a:rect l="0" t="0" r="r" b="b"/>
              <a:pathLst>
                <a:path w="60" h="78">
                  <a:moveTo>
                    <a:pt x="6" y="77"/>
                  </a:moveTo>
                  <a:lnTo>
                    <a:pt x="13" y="78"/>
                  </a:lnTo>
                  <a:lnTo>
                    <a:pt x="22" y="78"/>
                  </a:lnTo>
                  <a:lnTo>
                    <a:pt x="28" y="74"/>
                  </a:lnTo>
                  <a:lnTo>
                    <a:pt x="31" y="66"/>
                  </a:lnTo>
                  <a:lnTo>
                    <a:pt x="37" y="43"/>
                  </a:lnTo>
                  <a:lnTo>
                    <a:pt x="49" y="23"/>
                  </a:lnTo>
                  <a:lnTo>
                    <a:pt x="60" y="10"/>
                  </a:lnTo>
                  <a:lnTo>
                    <a:pt x="60" y="0"/>
                  </a:lnTo>
                  <a:lnTo>
                    <a:pt x="48" y="7"/>
                  </a:lnTo>
                  <a:lnTo>
                    <a:pt x="34" y="16"/>
                  </a:lnTo>
                  <a:lnTo>
                    <a:pt x="24" y="25"/>
                  </a:lnTo>
                  <a:lnTo>
                    <a:pt x="19" y="37"/>
                  </a:lnTo>
                  <a:lnTo>
                    <a:pt x="13" y="49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6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2" name="Freeform 16"/>
            <p:cNvSpPr>
              <a:spLocks/>
            </p:cNvSpPr>
            <p:nvPr/>
          </p:nvSpPr>
          <p:spPr bwMode="auto">
            <a:xfrm>
              <a:off x="697" y="181"/>
              <a:ext cx="34" cy="70"/>
            </a:xfrm>
            <a:custGeom>
              <a:avLst/>
              <a:gdLst/>
              <a:ahLst/>
              <a:cxnLst>
                <a:cxn ang="0">
                  <a:pos x="4" y="65"/>
                </a:cxn>
                <a:cxn ang="0">
                  <a:pos x="1" y="59"/>
                </a:cxn>
                <a:cxn ang="0">
                  <a:pos x="0" y="53"/>
                </a:cxn>
                <a:cxn ang="0">
                  <a:pos x="0" y="49"/>
                </a:cxn>
                <a:cxn ang="0">
                  <a:pos x="1" y="46"/>
                </a:cxn>
                <a:cxn ang="0">
                  <a:pos x="3" y="42"/>
                </a:cxn>
                <a:cxn ang="0">
                  <a:pos x="5" y="37"/>
                </a:cxn>
                <a:cxn ang="0">
                  <a:pos x="10" y="31"/>
                </a:cxn>
                <a:cxn ang="0">
                  <a:pos x="13" y="27"/>
                </a:cxn>
                <a:cxn ang="0">
                  <a:pos x="16" y="21"/>
                </a:cxn>
                <a:cxn ang="0">
                  <a:pos x="20" y="15"/>
                </a:cxn>
                <a:cxn ang="0">
                  <a:pos x="26" y="7"/>
                </a:cxn>
                <a:cxn ang="0">
                  <a:pos x="31" y="0"/>
                </a:cxn>
                <a:cxn ang="0">
                  <a:pos x="34" y="7"/>
                </a:cxn>
                <a:cxn ang="0">
                  <a:pos x="34" y="15"/>
                </a:cxn>
                <a:cxn ang="0">
                  <a:pos x="31" y="24"/>
                </a:cxn>
                <a:cxn ang="0">
                  <a:pos x="28" y="30"/>
                </a:cxn>
                <a:cxn ang="0">
                  <a:pos x="23" y="34"/>
                </a:cxn>
                <a:cxn ang="0">
                  <a:pos x="20" y="42"/>
                </a:cxn>
                <a:cxn ang="0">
                  <a:pos x="17" y="48"/>
                </a:cxn>
                <a:cxn ang="0">
                  <a:pos x="17" y="55"/>
                </a:cxn>
                <a:cxn ang="0">
                  <a:pos x="17" y="62"/>
                </a:cxn>
                <a:cxn ang="0">
                  <a:pos x="14" y="68"/>
                </a:cxn>
                <a:cxn ang="0">
                  <a:pos x="10" y="70"/>
                </a:cxn>
                <a:cxn ang="0">
                  <a:pos x="4" y="65"/>
                </a:cxn>
              </a:cxnLst>
              <a:rect l="0" t="0" r="r" b="b"/>
              <a:pathLst>
                <a:path w="34" h="70">
                  <a:moveTo>
                    <a:pt x="4" y="65"/>
                  </a:moveTo>
                  <a:lnTo>
                    <a:pt x="1" y="59"/>
                  </a:lnTo>
                  <a:lnTo>
                    <a:pt x="0" y="53"/>
                  </a:lnTo>
                  <a:lnTo>
                    <a:pt x="0" y="49"/>
                  </a:lnTo>
                  <a:lnTo>
                    <a:pt x="1" y="46"/>
                  </a:lnTo>
                  <a:lnTo>
                    <a:pt x="3" y="42"/>
                  </a:lnTo>
                  <a:lnTo>
                    <a:pt x="5" y="37"/>
                  </a:lnTo>
                  <a:lnTo>
                    <a:pt x="10" y="31"/>
                  </a:lnTo>
                  <a:lnTo>
                    <a:pt x="13" y="27"/>
                  </a:lnTo>
                  <a:lnTo>
                    <a:pt x="16" y="21"/>
                  </a:lnTo>
                  <a:lnTo>
                    <a:pt x="20" y="15"/>
                  </a:lnTo>
                  <a:lnTo>
                    <a:pt x="26" y="7"/>
                  </a:lnTo>
                  <a:lnTo>
                    <a:pt x="31" y="0"/>
                  </a:lnTo>
                  <a:lnTo>
                    <a:pt x="34" y="7"/>
                  </a:lnTo>
                  <a:lnTo>
                    <a:pt x="34" y="15"/>
                  </a:lnTo>
                  <a:lnTo>
                    <a:pt x="31" y="24"/>
                  </a:lnTo>
                  <a:lnTo>
                    <a:pt x="28" y="30"/>
                  </a:lnTo>
                  <a:lnTo>
                    <a:pt x="23" y="34"/>
                  </a:lnTo>
                  <a:lnTo>
                    <a:pt x="20" y="42"/>
                  </a:lnTo>
                  <a:lnTo>
                    <a:pt x="17" y="48"/>
                  </a:lnTo>
                  <a:lnTo>
                    <a:pt x="17" y="55"/>
                  </a:lnTo>
                  <a:lnTo>
                    <a:pt x="17" y="62"/>
                  </a:lnTo>
                  <a:lnTo>
                    <a:pt x="14" y="68"/>
                  </a:lnTo>
                  <a:lnTo>
                    <a:pt x="10" y="70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3" name="Freeform 17"/>
            <p:cNvSpPr>
              <a:spLocks/>
            </p:cNvSpPr>
            <p:nvPr/>
          </p:nvSpPr>
          <p:spPr bwMode="auto">
            <a:xfrm>
              <a:off x="584" y="144"/>
              <a:ext cx="25" cy="83"/>
            </a:xfrm>
            <a:custGeom>
              <a:avLst/>
              <a:gdLst/>
              <a:ahLst/>
              <a:cxnLst>
                <a:cxn ang="0">
                  <a:pos x="10" y="83"/>
                </a:cxn>
                <a:cxn ang="0">
                  <a:pos x="17" y="82"/>
                </a:cxn>
                <a:cxn ang="0">
                  <a:pos x="22" y="71"/>
                </a:cxn>
                <a:cxn ang="0">
                  <a:pos x="25" y="56"/>
                </a:cxn>
                <a:cxn ang="0">
                  <a:pos x="23" y="46"/>
                </a:cxn>
                <a:cxn ang="0">
                  <a:pos x="19" y="34"/>
                </a:cxn>
                <a:cxn ang="0">
                  <a:pos x="16" y="19"/>
                </a:cxn>
                <a:cxn ang="0">
                  <a:pos x="13" y="6"/>
                </a:cxn>
                <a:cxn ang="0">
                  <a:pos x="10" y="0"/>
                </a:cxn>
                <a:cxn ang="0">
                  <a:pos x="6" y="7"/>
                </a:cxn>
                <a:cxn ang="0">
                  <a:pos x="1" y="21"/>
                </a:cxn>
                <a:cxn ang="0">
                  <a:pos x="0" y="39"/>
                </a:cxn>
                <a:cxn ang="0">
                  <a:pos x="3" y="52"/>
                </a:cxn>
                <a:cxn ang="0">
                  <a:pos x="6" y="61"/>
                </a:cxn>
                <a:cxn ang="0">
                  <a:pos x="6" y="67"/>
                </a:cxn>
                <a:cxn ang="0">
                  <a:pos x="6" y="74"/>
                </a:cxn>
                <a:cxn ang="0">
                  <a:pos x="10" y="83"/>
                </a:cxn>
              </a:cxnLst>
              <a:rect l="0" t="0" r="r" b="b"/>
              <a:pathLst>
                <a:path w="25" h="83">
                  <a:moveTo>
                    <a:pt x="10" y="83"/>
                  </a:moveTo>
                  <a:lnTo>
                    <a:pt x="17" y="82"/>
                  </a:lnTo>
                  <a:lnTo>
                    <a:pt x="22" y="71"/>
                  </a:lnTo>
                  <a:lnTo>
                    <a:pt x="25" y="56"/>
                  </a:lnTo>
                  <a:lnTo>
                    <a:pt x="23" y="46"/>
                  </a:lnTo>
                  <a:lnTo>
                    <a:pt x="19" y="34"/>
                  </a:lnTo>
                  <a:lnTo>
                    <a:pt x="16" y="19"/>
                  </a:lnTo>
                  <a:lnTo>
                    <a:pt x="13" y="6"/>
                  </a:lnTo>
                  <a:lnTo>
                    <a:pt x="10" y="0"/>
                  </a:lnTo>
                  <a:lnTo>
                    <a:pt x="6" y="7"/>
                  </a:lnTo>
                  <a:lnTo>
                    <a:pt x="1" y="21"/>
                  </a:lnTo>
                  <a:lnTo>
                    <a:pt x="0" y="39"/>
                  </a:lnTo>
                  <a:lnTo>
                    <a:pt x="3" y="52"/>
                  </a:lnTo>
                  <a:lnTo>
                    <a:pt x="6" y="61"/>
                  </a:lnTo>
                  <a:lnTo>
                    <a:pt x="6" y="67"/>
                  </a:lnTo>
                  <a:lnTo>
                    <a:pt x="6" y="74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4" name="Freeform 18"/>
            <p:cNvSpPr>
              <a:spLocks/>
            </p:cNvSpPr>
            <p:nvPr/>
          </p:nvSpPr>
          <p:spPr bwMode="auto">
            <a:xfrm>
              <a:off x="428" y="160"/>
              <a:ext cx="43" cy="80"/>
            </a:xfrm>
            <a:custGeom>
              <a:avLst/>
              <a:gdLst/>
              <a:ahLst/>
              <a:cxnLst>
                <a:cxn ang="0">
                  <a:pos x="32" y="80"/>
                </a:cxn>
                <a:cxn ang="0">
                  <a:pos x="37" y="79"/>
                </a:cxn>
                <a:cxn ang="0">
                  <a:pos x="41" y="73"/>
                </a:cxn>
                <a:cxn ang="0">
                  <a:pos x="43" y="66"/>
                </a:cxn>
                <a:cxn ang="0">
                  <a:pos x="43" y="58"/>
                </a:cxn>
                <a:cxn ang="0">
                  <a:pos x="40" y="54"/>
                </a:cxn>
                <a:cxn ang="0">
                  <a:pos x="34" y="49"/>
                </a:cxn>
                <a:cxn ang="0">
                  <a:pos x="28" y="43"/>
                </a:cxn>
                <a:cxn ang="0">
                  <a:pos x="23" y="36"/>
                </a:cxn>
                <a:cxn ang="0">
                  <a:pos x="18" y="23"/>
                </a:cxn>
                <a:cxn ang="0">
                  <a:pos x="13" y="14"/>
                </a:cxn>
                <a:cxn ang="0">
                  <a:pos x="7" y="6"/>
                </a:cxn>
                <a:cxn ang="0">
                  <a:pos x="1" y="0"/>
                </a:cxn>
                <a:cxn ang="0">
                  <a:pos x="1" y="12"/>
                </a:cxn>
                <a:cxn ang="0">
                  <a:pos x="0" y="21"/>
                </a:cxn>
                <a:cxn ang="0">
                  <a:pos x="1" y="30"/>
                </a:cxn>
                <a:cxn ang="0">
                  <a:pos x="7" y="37"/>
                </a:cxn>
                <a:cxn ang="0">
                  <a:pos x="18" y="51"/>
                </a:cxn>
                <a:cxn ang="0">
                  <a:pos x="22" y="66"/>
                </a:cxn>
                <a:cxn ang="0">
                  <a:pos x="26" y="76"/>
                </a:cxn>
                <a:cxn ang="0">
                  <a:pos x="32" y="80"/>
                </a:cxn>
              </a:cxnLst>
              <a:rect l="0" t="0" r="r" b="b"/>
              <a:pathLst>
                <a:path w="43" h="80">
                  <a:moveTo>
                    <a:pt x="32" y="80"/>
                  </a:moveTo>
                  <a:lnTo>
                    <a:pt x="37" y="79"/>
                  </a:lnTo>
                  <a:lnTo>
                    <a:pt x="41" y="73"/>
                  </a:lnTo>
                  <a:lnTo>
                    <a:pt x="43" y="66"/>
                  </a:lnTo>
                  <a:lnTo>
                    <a:pt x="43" y="58"/>
                  </a:lnTo>
                  <a:lnTo>
                    <a:pt x="40" y="54"/>
                  </a:lnTo>
                  <a:lnTo>
                    <a:pt x="34" y="49"/>
                  </a:lnTo>
                  <a:lnTo>
                    <a:pt x="28" y="43"/>
                  </a:lnTo>
                  <a:lnTo>
                    <a:pt x="23" y="36"/>
                  </a:lnTo>
                  <a:lnTo>
                    <a:pt x="18" y="23"/>
                  </a:lnTo>
                  <a:lnTo>
                    <a:pt x="13" y="14"/>
                  </a:lnTo>
                  <a:lnTo>
                    <a:pt x="7" y="6"/>
                  </a:lnTo>
                  <a:lnTo>
                    <a:pt x="1" y="0"/>
                  </a:lnTo>
                  <a:lnTo>
                    <a:pt x="1" y="12"/>
                  </a:lnTo>
                  <a:lnTo>
                    <a:pt x="0" y="21"/>
                  </a:lnTo>
                  <a:lnTo>
                    <a:pt x="1" y="30"/>
                  </a:lnTo>
                  <a:lnTo>
                    <a:pt x="7" y="37"/>
                  </a:lnTo>
                  <a:lnTo>
                    <a:pt x="18" y="51"/>
                  </a:lnTo>
                  <a:lnTo>
                    <a:pt x="22" y="66"/>
                  </a:lnTo>
                  <a:lnTo>
                    <a:pt x="26" y="76"/>
                  </a:lnTo>
                  <a:lnTo>
                    <a:pt x="32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5" name="Freeform 19"/>
            <p:cNvSpPr>
              <a:spLocks/>
            </p:cNvSpPr>
            <p:nvPr/>
          </p:nvSpPr>
          <p:spPr bwMode="auto">
            <a:xfrm>
              <a:off x="294" y="243"/>
              <a:ext cx="64" cy="58"/>
            </a:xfrm>
            <a:custGeom>
              <a:avLst/>
              <a:gdLst/>
              <a:ahLst/>
              <a:cxnLst>
                <a:cxn ang="0">
                  <a:pos x="58" y="58"/>
                </a:cxn>
                <a:cxn ang="0">
                  <a:pos x="62" y="57"/>
                </a:cxn>
                <a:cxn ang="0">
                  <a:pos x="64" y="51"/>
                </a:cxn>
                <a:cxn ang="0">
                  <a:pos x="62" y="43"/>
                </a:cxn>
                <a:cxn ang="0">
                  <a:pos x="57" y="36"/>
                </a:cxn>
                <a:cxn ang="0">
                  <a:pos x="49" y="30"/>
                </a:cxn>
                <a:cxn ang="0">
                  <a:pos x="40" y="26"/>
                </a:cxn>
                <a:cxn ang="0">
                  <a:pos x="31" y="21"/>
                </a:cxn>
                <a:cxn ang="0">
                  <a:pos x="27" y="17"/>
                </a:cxn>
                <a:cxn ang="0">
                  <a:pos x="19" y="6"/>
                </a:cxn>
                <a:cxn ang="0">
                  <a:pos x="13" y="2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2" y="14"/>
                </a:cxn>
                <a:cxn ang="0">
                  <a:pos x="16" y="21"/>
                </a:cxn>
                <a:cxn ang="0">
                  <a:pos x="21" y="32"/>
                </a:cxn>
                <a:cxn ang="0">
                  <a:pos x="27" y="43"/>
                </a:cxn>
                <a:cxn ang="0">
                  <a:pos x="34" y="51"/>
                </a:cxn>
                <a:cxn ang="0">
                  <a:pos x="45" y="57"/>
                </a:cxn>
                <a:cxn ang="0">
                  <a:pos x="58" y="58"/>
                </a:cxn>
              </a:cxnLst>
              <a:rect l="0" t="0" r="r" b="b"/>
              <a:pathLst>
                <a:path w="64" h="58">
                  <a:moveTo>
                    <a:pt x="58" y="58"/>
                  </a:moveTo>
                  <a:lnTo>
                    <a:pt x="62" y="57"/>
                  </a:lnTo>
                  <a:lnTo>
                    <a:pt x="64" y="51"/>
                  </a:lnTo>
                  <a:lnTo>
                    <a:pt x="62" y="43"/>
                  </a:lnTo>
                  <a:lnTo>
                    <a:pt x="57" y="36"/>
                  </a:lnTo>
                  <a:lnTo>
                    <a:pt x="49" y="30"/>
                  </a:lnTo>
                  <a:lnTo>
                    <a:pt x="40" y="26"/>
                  </a:lnTo>
                  <a:lnTo>
                    <a:pt x="31" y="21"/>
                  </a:lnTo>
                  <a:lnTo>
                    <a:pt x="27" y="17"/>
                  </a:lnTo>
                  <a:lnTo>
                    <a:pt x="19" y="6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14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27" y="43"/>
                  </a:lnTo>
                  <a:lnTo>
                    <a:pt x="34" y="51"/>
                  </a:lnTo>
                  <a:lnTo>
                    <a:pt x="45" y="57"/>
                  </a:lnTo>
                  <a:lnTo>
                    <a:pt x="58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6" name="Freeform 20"/>
            <p:cNvSpPr>
              <a:spLocks/>
            </p:cNvSpPr>
            <p:nvPr/>
          </p:nvSpPr>
          <p:spPr bwMode="auto">
            <a:xfrm>
              <a:off x="897" y="318"/>
              <a:ext cx="74" cy="7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64" y="3"/>
                </a:cxn>
                <a:cxn ang="0">
                  <a:pos x="54" y="7"/>
                </a:cxn>
                <a:cxn ang="0">
                  <a:pos x="45" y="14"/>
                </a:cxn>
                <a:cxn ang="0">
                  <a:pos x="34" y="20"/>
                </a:cxn>
                <a:cxn ang="0">
                  <a:pos x="25" y="26"/>
                </a:cxn>
                <a:cxn ang="0">
                  <a:pos x="21" y="34"/>
                </a:cxn>
                <a:cxn ang="0">
                  <a:pos x="16" y="41"/>
                </a:cxn>
                <a:cxn ang="0">
                  <a:pos x="10" y="47"/>
                </a:cxn>
                <a:cxn ang="0">
                  <a:pos x="5" y="51"/>
                </a:cxn>
                <a:cxn ang="0">
                  <a:pos x="2" y="56"/>
                </a:cxn>
                <a:cxn ang="0">
                  <a:pos x="0" y="60"/>
                </a:cxn>
                <a:cxn ang="0">
                  <a:pos x="5" y="68"/>
                </a:cxn>
                <a:cxn ang="0">
                  <a:pos x="13" y="72"/>
                </a:cxn>
                <a:cxn ang="0">
                  <a:pos x="21" y="71"/>
                </a:cxn>
                <a:cxn ang="0">
                  <a:pos x="28" y="65"/>
                </a:cxn>
                <a:cxn ang="0">
                  <a:pos x="33" y="59"/>
                </a:cxn>
                <a:cxn ang="0">
                  <a:pos x="34" y="51"/>
                </a:cxn>
                <a:cxn ang="0">
                  <a:pos x="36" y="44"/>
                </a:cxn>
                <a:cxn ang="0">
                  <a:pos x="40" y="37"/>
                </a:cxn>
                <a:cxn ang="0">
                  <a:pos x="48" y="31"/>
                </a:cxn>
                <a:cxn ang="0">
                  <a:pos x="56" y="25"/>
                </a:cxn>
                <a:cxn ang="0">
                  <a:pos x="64" y="16"/>
                </a:cxn>
                <a:cxn ang="0">
                  <a:pos x="70" y="8"/>
                </a:cxn>
                <a:cxn ang="0">
                  <a:pos x="74" y="0"/>
                </a:cxn>
              </a:cxnLst>
              <a:rect l="0" t="0" r="r" b="b"/>
              <a:pathLst>
                <a:path w="74" h="72">
                  <a:moveTo>
                    <a:pt x="74" y="0"/>
                  </a:moveTo>
                  <a:lnTo>
                    <a:pt x="64" y="3"/>
                  </a:lnTo>
                  <a:lnTo>
                    <a:pt x="54" y="7"/>
                  </a:lnTo>
                  <a:lnTo>
                    <a:pt x="45" y="14"/>
                  </a:lnTo>
                  <a:lnTo>
                    <a:pt x="34" y="20"/>
                  </a:lnTo>
                  <a:lnTo>
                    <a:pt x="25" y="26"/>
                  </a:lnTo>
                  <a:lnTo>
                    <a:pt x="21" y="34"/>
                  </a:lnTo>
                  <a:lnTo>
                    <a:pt x="16" y="41"/>
                  </a:lnTo>
                  <a:lnTo>
                    <a:pt x="10" y="47"/>
                  </a:lnTo>
                  <a:lnTo>
                    <a:pt x="5" y="51"/>
                  </a:lnTo>
                  <a:lnTo>
                    <a:pt x="2" y="56"/>
                  </a:lnTo>
                  <a:lnTo>
                    <a:pt x="0" y="60"/>
                  </a:lnTo>
                  <a:lnTo>
                    <a:pt x="5" y="68"/>
                  </a:lnTo>
                  <a:lnTo>
                    <a:pt x="13" y="72"/>
                  </a:lnTo>
                  <a:lnTo>
                    <a:pt x="21" y="71"/>
                  </a:lnTo>
                  <a:lnTo>
                    <a:pt x="28" y="65"/>
                  </a:lnTo>
                  <a:lnTo>
                    <a:pt x="33" y="59"/>
                  </a:lnTo>
                  <a:lnTo>
                    <a:pt x="34" y="51"/>
                  </a:lnTo>
                  <a:lnTo>
                    <a:pt x="36" y="44"/>
                  </a:lnTo>
                  <a:lnTo>
                    <a:pt x="40" y="37"/>
                  </a:lnTo>
                  <a:lnTo>
                    <a:pt x="48" y="31"/>
                  </a:lnTo>
                  <a:lnTo>
                    <a:pt x="56" y="25"/>
                  </a:lnTo>
                  <a:lnTo>
                    <a:pt x="64" y="16"/>
                  </a:lnTo>
                  <a:lnTo>
                    <a:pt x="70" y="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7" name="Freeform 21"/>
            <p:cNvSpPr>
              <a:spLocks/>
            </p:cNvSpPr>
            <p:nvPr/>
          </p:nvSpPr>
          <p:spPr bwMode="auto">
            <a:xfrm>
              <a:off x="927" y="510"/>
              <a:ext cx="123" cy="3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" y="23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6" y="39"/>
                </a:cxn>
                <a:cxn ang="0">
                  <a:pos x="19" y="38"/>
                </a:cxn>
                <a:cxn ang="0">
                  <a:pos x="26" y="35"/>
                </a:cxn>
                <a:cxn ang="0">
                  <a:pos x="32" y="32"/>
                </a:cxn>
                <a:cxn ang="0">
                  <a:pos x="46" y="32"/>
                </a:cxn>
                <a:cxn ang="0">
                  <a:pos x="62" y="32"/>
                </a:cxn>
                <a:cxn ang="0">
                  <a:pos x="77" y="30"/>
                </a:cxn>
                <a:cxn ang="0">
                  <a:pos x="90" y="26"/>
                </a:cxn>
                <a:cxn ang="0">
                  <a:pos x="101" y="21"/>
                </a:cxn>
                <a:cxn ang="0">
                  <a:pos x="110" y="15"/>
                </a:cxn>
                <a:cxn ang="0">
                  <a:pos x="117" y="9"/>
                </a:cxn>
                <a:cxn ang="0">
                  <a:pos x="122" y="5"/>
                </a:cxn>
                <a:cxn ang="0">
                  <a:pos x="123" y="0"/>
                </a:cxn>
                <a:cxn ang="0">
                  <a:pos x="111" y="0"/>
                </a:cxn>
                <a:cxn ang="0">
                  <a:pos x="99" y="3"/>
                </a:cxn>
                <a:cxn ang="0">
                  <a:pos x="90" y="5"/>
                </a:cxn>
                <a:cxn ang="0">
                  <a:pos x="83" y="8"/>
                </a:cxn>
                <a:cxn ang="0">
                  <a:pos x="75" y="11"/>
                </a:cxn>
                <a:cxn ang="0">
                  <a:pos x="68" y="12"/>
                </a:cxn>
                <a:cxn ang="0">
                  <a:pos x="61" y="15"/>
                </a:cxn>
                <a:cxn ang="0">
                  <a:pos x="55" y="15"/>
                </a:cxn>
                <a:cxn ang="0">
                  <a:pos x="47" y="15"/>
                </a:cxn>
                <a:cxn ang="0">
                  <a:pos x="40" y="15"/>
                </a:cxn>
                <a:cxn ang="0">
                  <a:pos x="31" y="14"/>
                </a:cxn>
                <a:cxn ang="0">
                  <a:pos x="24" y="14"/>
                </a:cxn>
                <a:cxn ang="0">
                  <a:pos x="16" y="14"/>
                </a:cxn>
                <a:cxn ang="0">
                  <a:pos x="10" y="12"/>
                </a:cxn>
                <a:cxn ang="0">
                  <a:pos x="7" y="12"/>
                </a:cxn>
                <a:cxn ang="0">
                  <a:pos x="6" y="12"/>
                </a:cxn>
              </a:cxnLst>
              <a:rect l="0" t="0" r="r" b="b"/>
              <a:pathLst>
                <a:path w="123" h="39">
                  <a:moveTo>
                    <a:pt x="6" y="12"/>
                  </a:moveTo>
                  <a:lnTo>
                    <a:pt x="1" y="23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6" y="39"/>
                  </a:lnTo>
                  <a:lnTo>
                    <a:pt x="19" y="38"/>
                  </a:lnTo>
                  <a:lnTo>
                    <a:pt x="26" y="35"/>
                  </a:lnTo>
                  <a:lnTo>
                    <a:pt x="32" y="32"/>
                  </a:lnTo>
                  <a:lnTo>
                    <a:pt x="46" y="32"/>
                  </a:lnTo>
                  <a:lnTo>
                    <a:pt x="62" y="32"/>
                  </a:lnTo>
                  <a:lnTo>
                    <a:pt x="77" y="30"/>
                  </a:lnTo>
                  <a:lnTo>
                    <a:pt x="90" y="26"/>
                  </a:lnTo>
                  <a:lnTo>
                    <a:pt x="101" y="21"/>
                  </a:lnTo>
                  <a:lnTo>
                    <a:pt x="110" y="15"/>
                  </a:lnTo>
                  <a:lnTo>
                    <a:pt x="117" y="9"/>
                  </a:lnTo>
                  <a:lnTo>
                    <a:pt x="122" y="5"/>
                  </a:lnTo>
                  <a:lnTo>
                    <a:pt x="123" y="0"/>
                  </a:lnTo>
                  <a:lnTo>
                    <a:pt x="111" y="0"/>
                  </a:lnTo>
                  <a:lnTo>
                    <a:pt x="99" y="3"/>
                  </a:lnTo>
                  <a:lnTo>
                    <a:pt x="90" y="5"/>
                  </a:lnTo>
                  <a:lnTo>
                    <a:pt x="83" y="8"/>
                  </a:lnTo>
                  <a:lnTo>
                    <a:pt x="75" y="11"/>
                  </a:lnTo>
                  <a:lnTo>
                    <a:pt x="68" y="12"/>
                  </a:lnTo>
                  <a:lnTo>
                    <a:pt x="61" y="15"/>
                  </a:lnTo>
                  <a:lnTo>
                    <a:pt x="55" y="15"/>
                  </a:lnTo>
                  <a:lnTo>
                    <a:pt x="47" y="15"/>
                  </a:lnTo>
                  <a:lnTo>
                    <a:pt x="40" y="15"/>
                  </a:lnTo>
                  <a:lnTo>
                    <a:pt x="31" y="14"/>
                  </a:lnTo>
                  <a:lnTo>
                    <a:pt x="24" y="14"/>
                  </a:lnTo>
                  <a:lnTo>
                    <a:pt x="16" y="14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8" name="Freeform 22"/>
            <p:cNvSpPr>
              <a:spLocks/>
            </p:cNvSpPr>
            <p:nvPr/>
          </p:nvSpPr>
          <p:spPr bwMode="auto">
            <a:xfrm>
              <a:off x="928" y="648"/>
              <a:ext cx="88" cy="3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3" y="18"/>
                </a:cxn>
                <a:cxn ang="0">
                  <a:pos x="14" y="23"/>
                </a:cxn>
                <a:cxn ang="0">
                  <a:pos x="23" y="26"/>
                </a:cxn>
                <a:cxn ang="0">
                  <a:pos x="31" y="29"/>
                </a:cxn>
                <a:cxn ang="0">
                  <a:pos x="40" y="30"/>
                </a:cxn>
                <a:cxn ang="0">
                  <a:pos x="48" y="30"/>
                </a:cxn>
                <a:cxn ang="0">
                  <a:pos x="54" y="30"/>
                </a:cxn>
                <a:cxn ang="0">
                  <a:pos x="61" y="30"/>
                </a:cxn>
                <a:cxn ang="0">
                  <a:pos x="67" y="29"/>
                </a:cxn>
                <a:cxn ang="0">
                  <a:pos x="73" y="29"/>
                </a:cxn>
                <a:cxn ang="0">
                  <a:pos x="77" y="29"/>
                </a:cxn>
                <a:cxn ang="0">
                  <a:pos x="83" y="29"/>
                </a:cxn>
                <a:cxn ang="0">
                  <a:pos x="88" y="30"/>
                </a:cxn>
                <a:cxn ang="0">
                  <a:pos x="83" y="26"/>
                </a:cxn>
                <a:cxn ang="0">
                  <a:pos x="77" y="23"/>
                </a:cxn>
                <a:cxn ang="0">
                  <a:pos x="70" y="20"/>
                </a:cxn>
                <a:cxn ang="0">
                  <a:pos x="63" y="18"/>
                </a:cxn>
                <a:cxn ang="0">
                  <a:pos x="54" y="17"/>
                </a:cxn>
                <a:cxn ang="0">
                  <a:pos x="46" y="17"/>
                </a:cxn>
                <a:cxn ang="0">
                  <a:pos x="40" y="15"/>
                </a:cxn>
                <a:cxn ang="0">
                  <a:pos x="34" y="12"/>
                </a:cxn>
                <a:cxn ang="0">
                  <a:pos x="28" y="8"/>
                </a:cxn>
                <a:cxn ang="0">
                  <a:pos x="25" y="6"/>
                </a:cxn>
                <a:cxn ang="0">
                  <a:pos x="21" y="3"/>
                </a:cxn>
                <a:cxn ang="0">
                  <a:pos x="8" y="0"/>
                </a:cxn>
              </a:cxnLst>
              <a:rect l="0" t="0" r="r" b="b"/>
              <a:pathLst>
                <a:path w="88" h="30">
                  <a:moveTo>
                    <a:pt x="8" y="0"/>
                  </a:moveTo>
                  <a:lnTo>
                    <a:pt x="3" y="2"/>
                  </a:lnTo>
                  <a:lnTo>
                    <a:pt x="2" y="8"/>
                  </a:lnTo>
                  <a:lnTo>
                    <a:pt x="0" y="14"/>
                  </a:lnTo>
                  <a:lnTo>
                    <a:pt x="3" y="18"/>
                  </a:lnTo>
                  <a:lnTo>
                    <a:pt x="14" y="23"/>
                  </a:lnTo>
                  <a:lnTo>
                    <a:pt x="23" y="26"/>
                  </a:lnTo>
                  <a:lnTo>
                    <a:pt x="31" y="29"/>
                  </a:lnTo>
                  <a:lnTo>
                    <a:pt x="40" y="30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61" y="30"/>
                  </a:lnTo>
                  <a:lnTo>
                    <a:pt x="67" y="29"/>
                  </a:lnTo>
                  <a:lnTo>
                    <a:pt x="73" y="29"/>
                  </a:lnTo>
                  <a:lnTo>
                    <a:pt x="77" y="29"/>
                  </a:lnTo>
                  <a:lnTo>
                    <a:pt x="83" y="29"/>
                  </a:lnTo>
                  <a:lnTo>
                    <a:pt x="88" y="30"/>
                  </a:lnTo>
                  <a:lnTo>
                    <a:pt x="83" y="26"/>
                  </a:lnTo>
                  <a:lnTo>
                    <a:pt x="77" y="23"/>
                  </a:lnTo>
                  <a:lnTo>
                    <a:pt x="70" y="20"/>
                  </a:lnTo>
                  <a:lnTo>
                    <a:pt x="63" y="18"/>
                  </a:lnTo>
                  <a:lnTo>
                    <a:pt x="54" y="17"/>
                  </a:lnTo>
                  <a:lnTo>
                    <a:pt x="46" y="17"/>
                  </a:lnTo>
                  <a:lnTo>
                    <a:pt x="40" y="15"/>
                  </a:lnTo>
                  <a:lnTo>
                    <a:pt x="34" y="12"/>
                  </a:lnTo>
                  <a:lnTo>
                    <a:pt x="28" y="8"/>
                  </a:lnTo>
                  <a:lnTo>
                    <a:pt x="25" y="6"/>
                  </a:lnTo>
                  <a:lnTo>
                    <a:pt x="21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9" name="Freeform 23"/>
            <p:cNvSpPr>
              <a:spLocks/>
            </p:cNvSpPr>
            <p:nvPr/>
          </p:nvSpPr>
          <p:spPr bwMode="auto">
            <a:xfrm>
              <a:off x="888" y="743"/>
              <a:ext cx="67" cy="4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8" y="18"/>
                </a:cxn>
                <a:cxn ang="0">
                  <a:pos x="14" y="21"/>
                </a:cxn>
                <a:cxn ang="0">
                  <a:pos x="21" y="21"/>
                </a:cxn>
                <a:cxn ang="0">
                  <a:pos x="28" y="21"/>
                </a:cxn>
                <a:cxn ang="0">
                  <a:pos x="36" y="24"/>
                </a:cxn>
                <a:cxn ang="0">
                  <a:pos x="43" y="30"/>
                </a:cxn>
                <a:cxn ang="0">
                  <a:pos x="52" y="33"/>
                </a:cxn>
                <a:cxn ang="0">
                  <a:pos x="61" y="36"/>
                </a:cxn>
                <a:cxn ang="0">
                  <a:pos x="67" y="40"/>
                </a:cxn>
                <a:cxn ang="0">
                  <a:pos x="64" y="33"/>
                </a:cxn>
                <a:cxn ang="0">
                  <a:pos x="60" y="26"/>
                </a:cxn>
                <a:cxn ang="0">
                  <a:pos x="54" y="21"/>
                </a:cxn>
                <a:cxn ang="0">
                  <a:pos x="45" y="17"/>
                </a:cxn>
                <a:cxn ang="0">
                  <a:pos x="36" y="12"/>
                </a:cxn>
                <a:cxn ang="0">
                  <a:pos x="27" y="6"/>
                </a:cxn>
                <a:cxn ang="0">
                  <a:pos x="18" y="2"/>
                </a:cxn>
                <a:cxn ang="0">
                  <a:pos x="11" y="0"/>
                </a:cxn>
              </a:cxnLst>
              <a:rect l="0" t="0" r="r" b="b"/>
              <a:pathLst>
                <a:path w="67" h="40">
                  <a:moveTo>
                    <a:pt x="11" y="0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3" y="12"/>
                  </a:lnTo>
                  <a:lnTo>
                    <a:pt x="8" y="1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21"/>
                  </a:lnTo>
                  <a:lnTo>
                    <a:pt x="36" y="24"/>
                  </a:lnTo>
                  <a:lnTo>
                    <a:pt x="43" y="30"/>
                  </a:lnTo>
                  <a:lnTo>
                    <a:pt x="52" y="33"/>
                  </a:lnTo>
                  <a:lnTo>
                    <a:pt x="61" y="36"/>
                  </a:lnTo>
                  <a:lnTo>
                    <a:pt x="67" y="40"/>
                  </a:lnTo>
                  <a:lnTo>
                    <a:pt x="64" y="33"/>
                  </a:lnTo>
                  <a:lnTo>
                    <a:pt x="60" y="26"/>
                  </a:lnTo>
                  <a:lnTo>
                    <a:pt x="54" y="21"/>
                  </a:lnTo>
                  <a:lnTo>
                    <a:pt x="45" y="17"/>
                  </a:lnTo>
                  <a:lnTo>
                    <a:pt x="36" y="12"/>
                  </a:lnTo>
                  <a:lnTo>
                    <a:pt x="27" y="6"/>
                  </a:lnTo>
                  <a:lnTo>
                    <a:pt x="18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0" name="Freeform 24"/>
            <p:cNvSpPr>
              <a:spLocks/>
            </p:cNvSpPr>
            <p:nvPr/>
          </p:nvSpPr>
          <p:spPr bwMode="auto">
            <a:xfrm>
              <a:off x="812" y="822"/>
              <a:ext cx="90" cy="6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8" y="0"/>
                </a:cxn>
                <a:cxn ang="0">
                  <a:pos x="2" y="3"/>
                </a:cxn>
                <a:cxn ang="0">
                  <a:pos x="0" y="9"/>
                </a:cxn>
                <a:cxn ang="0">
                  <a:pos x="0" y="16"/>
                </a:cxn>
                <a:cxn ang="0">
                  <a:pos x="5" y="22"/>
                </a:cxn>
                <a:cxn ang="0">
                  <a:pos x="9" y="22"/>
                </a:cxn>
                <a:cxn ang="0">
                  <a:pos x="15" y="25"/>
                </a:cxn>
                <a:cxn ang="0">
                  <a:pos x="21" y="33"/>
                </a:cxn>
                <a:cxn ang="0">
                  <a:pos x="27" y="40"/>
                </a:cxn>
                <a:cxn ang="0">
                  <a:pos x="33" y="45"/>
                </a:cxn>
                <a:cxn ang="0">
                  <a:pos x="40" y="48"/>
                </a:cxn>
                <a:cxn ang="0">
                  <a:pos x="49" y="52"/>
                </a:cxn>
                <a:cxn ang="0">
                  <a:pos x="57" y="56"/>
                </a:cxn>
                <a:cxn ang="0">
                  <a:pos x="64" y="61"/>
                </a:cxn>
                <a:cxn ang="0">
                  <a:pos x="73" y="64"/>
                </a:cxn>
                <a:cxn ang="0">
                  <a:pos x="82" y="67"/>
                </a:cxn>
                <a:cxn ang="0">
                  <a:pos x="87" y="67"/>
                </a:cxn>
                <a:cxn ang="0">
                  <a:pos x="90" y="65"/>
                </a:cxn>
                <a:cxn ang="0">
                  <a:pos x="87" y="61"/>
                </a:cxn>
                <a:cxn ang="0">
                  <a:pos x="78" y="52"/>
                </a:cxn>
                <a:cxn ang="0">
                  <a:pos x="61" y="39"/>
                </a:cxn>
                <a:cxn ang="0">
                  <a:pos x="52" y="36"/>
                </a:cxn>
                <a:cxn ang="0">
                  <a:pos x="49" y="36"/>
                </a:cxn>
                <a:cxn ang="0">
                  <a:pos x="45" y="31"/>
                </a:cxn>
                <a:cxn ang="0">
                  <a:pos x="38" y="22"/>
                </a:cxn>
                <a:cxn ang="0">
                  <a:pos x="30" y="15"/>
                </a:cxn>
                <a:cxn ang="0">
                  <a:pos x="24" y="9"/>
                </a:cxn>
                <a:cxn ang="0">
                  <a:pos x="15" y="3"/>
                </a:cxn>
              </a:cxnLst>
              <a:rect l="0" t="0" r="r" b="b"/>
              <a:pathLst>
                <a:path w="90" h="67">
                  <a:moveTo>
                    <a:pt x="15" y="3"/>
                  </a:moveTo>
                  <a:lnTo>
                    <a:pt x="8" y="0"/>
                  </a:lnTo>
                  <a:lnTo>
                    <a:pt x="2" y="3"/>
                  </a:lnTo>
                  <a:lnTo>
                    <a:pt x="0" y="9"/>
                  </a:lnTo>
                  <a:lnTo>
                    <a:pt x="0" y="16"/>
                  </a:lnTo>
                  <a:lnTo>
                    <a:pt x="5" y="22"/>
                  </a:lnTo>
                  <a:lnTo>
                    <a:pt x="9" y="22"/>
                  </a:lnTo>
                  <a:lnTo>
                    <a:pt x="15" y="25"/>
                  </a:lnTo>
                  <a:lnTo>
                    <a:pt x="21" y="33"/>
                  </a:lnTo>
                  <a:lnTo>
                    <a:pt x="27" y="40"/>
                  </a:lnTo>
                  <a:lnTo>
                    <a:pt x="33" y="45"/>
                  </a:lnTo>
                  <a:lnTo>
                    <a:pt x="40" y="48"/>
                  </a:lnTo>
                  <a:lnTo>
                    <a:pt x="49" y="52"/>
                  </a:lnTo>
                  <a:lnTo>
                    <a:pt x="57" y="56"/>
                  </a:lnTo>
                  <a:lnTo>
                    <a:pt x="64" y="61"/>
                  </a:lnTo>
                  <a:lnTo>
                    <a:pt x="73" y="64"/>
                  </a:lnTo>
                  <a:lnTo>
                    <a:pt x="82" y="67"/>
                  </a:lnTo>
                  <a:lnTo>
                    <a:pt x="87" y="67"/>
                  </a:lnTo>
                  <a:lnTo>
                    <a:pt x="90" y="65"/>
                  </a:lnTo>
                  <a:lnTo>
                    <a:pt x="87" y="61"/>
                  </a:lnTo>
                  <a:lnTo>
                    <a:pt x="78" y="52"/>
                  </a:lnTo>
                  <a:lnTo>
                    <a:pt x="61" y="39"/>
                  </a:lnTo>
                  <a:lnTo>
                    <a:pt x="52" y="36"/>
                  </a:lnTo>
                  <a:lnTo>
                    <a:pt x="49" y="36"/>
                  </a:lnTo>
                  <a:lnTo>
                    <a:pt x="45" y="31"/>
                  </a:lnTo>
                  <a:lnTo>
                    <a:pt x="38" y="22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1" name="Freeform 25"/>
            <p:cNvSpPr>
              <a:spLocks/>
            </p:cNvSpPr>
            <p:nvPr/>
          </p:nvSpPr>
          <p:spPr bwMode="auto">
            <a:xfrm>
              <a:off x="700" y="883"/>
              <a:ext cx="34" cy="89"/>
            </a:xfrm>
            <a:custGeom>
              <a:avLst/>
              <a:gdLst/>
              <a:ahLst/>
              <a:cxnLst>
                <a:cxn ang="0">
                  <a:pos x="17" y="4"/>
                </a:cxn>
                <a:cxn ang="0">
                  <a:pos x="11" y="0"/>
                </a:cxn>
                <a:cxn ang="0">
                  <a:pos x="5" y="0"/>
                </a:cxn>
                <a:cxn ang="0">
                  <a:pos x="1" y="4"/>
                </a:cxn>
                <a:cxn ang="0">
                  <a:pos x="0" y="13"/>
                </a:cxn>
                <a:cxn ang="0">
                  <a:pos x="1" y="25"/>
                </a:cxn>
                <a:cxn ang="0">
                  <a:pos x="5" y="37"/>
                </a:cxn>
                <a:cxn ang="0">
                  <a:pos x="10" y="49"/>
                </a:cxn>
                <a:cxn ang="0">
                  <a:pos x="14" y="59"/>
                </a:cxn>
                <a:cxn ang="0">
                  <a:pos x="17" y="68"/>
                </a:cxn>
                <a:cxn ang="0">
                  <a:pos x="22" y="76"/>
                </a:cxn>
                <a:cxn ang="0">
                  <a:pos x="26" y="81"/>
                </a:cxn>
                <a:cxn ang="0">
                  <a:pos x="29" y="89"/>
                </a:cxn>
                <a:cxn ang="0">
                  <a:pos x="31" y="84"/>
                </a:cxn>
                <a:cxn ang="0">
                  <a:pos x="34" y="74"/>
                </a:cxn>
                <a:cxn ang="0">
                  <a:pos x="34" y="59"/>
                </a:cxn>
                <a:cxn ang="0">
                  <a:pos x="29" y="44"/>
                </a:cxn>
                <a:cxn ang="0">
                  <a:pos x="25" y="34"/>
                </a:cxn>
                <a:cxn ang="0">
                  <a:pos x="26" y="28"/>
                </a:cxn>
                <a:cxn ang="0">
                  <a:pos x="25" y="21"/>
                </a:cxn>
                <a:cxn ang="0">
                  <a:pos x="17" y="4"/>
                </a:cxn>
              </a:cxnLst>
              <a:rect l="0" t="0" r="r" b="b"/>
              <a:pathLst>
                <a:path w="34" h="89">
                  <a:moveTo>
                    <a:pt x="17" y="4"/>
                  </a:moveTo>
                  <a:lnTo>
                    <a:pt x="11" y="0"/>
                  </a:lnTo>
                  <a:lnTo>
                    <a:pt x="5" y="0"/>
                  </a:lnTo>
                  <a:lnTo>
                    <a:pt x="1" y="4"/>
                  </a:lnTo>
                  <a:lnTo>
                    <a:pt x="0" y="13"/>
                  </a:lnTo>
                  <a:lnTo>
                    <a:pt x="1" y="25"/>
                  </a:lnTo>
                  <a:lnTo>
                    <a:pt x="5" y="37"/>
                  </a:lnTo>
                  <a:lnTo>
                    <a:pt x="10" y="49"/>
                  </a:lnTo>
                  <a:lnTo>
                    <a:pt x="14" y="59"/>
                  </a:lnTo>
                  <a:lnTo>
                    <a:pt x="17" y="68"/>
                  </a:lnTo>
                  <a:lnTo>
                    <a:pt x="22" y="76"/>
                  </a:lnTo>
                  <a:lnTo>
                    <a:pt x="26" y="81"/>
                  </a:lnTo>
                  <a:lnTo>
                    <a:pt x="29" y="89"/>
                  </a:lnTo>
                  <a:lnTo>
                    <a:pt x="31" y="84"/>
                  </a:lnTo>
                  <a:lnTo>
                    <a:pt x="34" y="74"/>
                  </a:lnTo>
                  <a:lnTo>
                    <a:pt x="34" y="59"/>
                  </a:lnTo>
                  <a:lnTo>
                    <a:pt x="29" y="44"/>
                  </a:lnTo>
                  <a:lnTo>
                    <a:pt x="25" y="34"/>
                  </a:lnTo>
                  <a:lnTo>
                    <a:pt x="26" y="28"/>
                  </a:lnTo>
                  <a:lnTo>
                    <a:pt x="25" y="21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2" name="Freeform 26"/>
            <p:cNvSpPr>
              <a:spLocks/>
            </p:cNvSpPr>
            <p:nvPr/>
          </p:nvSpPr>
          <p:spPr bwMode="auto">
            <a:xfrm>
              <a:off x="591" y="913"/>
              <a:ext cx="21" cy="6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21" y="7"/>
                </a:cxn>
                <a:cxn ang="0">
                  <a:pos x="18" y="23"/>
                </a:cxn>
                <a:cxn ang="0">
                  <a:pos x="13" y="38"/>
                </a:cxn>
                <a:cxn ang="0">
                  <a:pos x="12" y="50"/>
                </a:cxn>
                <a:cxn ang="0">
                  <a:pos x="10" y="60"/>
                </a:cxn>
                <a:cxn ang="0">
                  <a:pos x="3" y="69"/>
                </a:cxn>
                <a:cxn ang="0">
                  <a:pos x="3" y="50"/>
                </a:cxn>
                <a:cxn ang="0">
                  <a:pos x="0" y="31"/>
                </a:cxn>
                <a:cxn ang="0">
                  <a:pos x="0" y="13"/>
                </a:cxn>
                <a:cxn ang="0">
                  <a:pos x="6" y="0"/>
                </a:cxn>
              </a:cxnLst>
              <a:rect l="0" t="0" r="r" b="b"/>
              <a:pathLst>
                <a:path w="21" h="69">
                  <a:moveTo>
                    <a:pt x="6" y="0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21" y="7"/>
                  </a:lnTo>
                  <a:lnTo>
                    <a:pt x="18" y="23"/>
                  </a:lnTo>
                  <a:lnTo>
                    <a:pt x="13" y="38"/>
                  </a:lnTo>
                  <a:lnTo>
                    <a:pt x="12" y="50"/>
                  </a:lnTo>
                  <a:lnTo>
                    <a:pt x="10" y="60"/>
                  </a:lnTo>
                  <a:lnTo>
                    <a:pt x="3" y="69"/>
                  </a:lnTo>
                  <a:lnTo>
                    <a:pt x="3" y="50"/>
                  </a:lnTo>
                  <a:lnTo>
                    <a:pt x="0" y="31"/>
                  </a:lnTo>
                  <a:lnTo>
                    <a:pt x="0" y="1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3" name="Freeform 27"/>
            <p:cNvSpPr>
              <a:spLocks/>
            </p:cNvSpPr>
            <p:nvPr/>
          </p:nvSpPr>
          <p:spPr bwMode="auto">
            <a:xfrm>
              <a:off x="200" y="347"/>
              <a:ext cx="81" cy="60"/>
            </a:xfrm>
            <a:custGeom>
              <a:avLst/>
              <a:gdLst/>
              <a:ahLst/>
              <a:cxnLst>
                <a:cxn ang="0">
                  <a:pos x="81" y="57"/>
                </a:cxn>
                <a:cxn ang="0">
                  <a:pos x="76" y="60"/>
                </a:cxn>
                <a:cxn ang="0">
                  <a:pos x="67" y="54"/>
                </a:cxn>
                <a:cxn ang="0">
                  <a:pos x="58" y="45"/>
                </a:cxn>
                <a:cxn ang="0">
                  <a:pos x="50" y="39"/>
                </a:cxn>
                <a:cxn ang="0">
                  <a:pos x="39" y="36"/>
                </a:cxn>
                <a:cxn ang="0">
                  <a:pos x="30" y="33"/>
                </a:cxn>
                <a:cxn ang="0">
                  <a:pos x="23" y="30"/>
                </a:cxn>
                <a:cxn ang="0">
                  <a:pos x="18" y="24"/>
                </a:cxn>
                <a:cxn ang="0">
                  <a:pos x="15" y="17"/>
                </a:cxn>
                <a:cxn ang="0">
                  <a:pos x="11" y="9"/>
                </a:cxn>
                <a:cxn ang="0">
                  <a:pos x="6" y="5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21" y="3"/>
                </a:cxn>
                <a:cxn ang="0">
                  <a:pos x="29" y="9"/>
                </a:cxn>
                <a:cxn ang="0">
                  <a:pos x="36" y="15"/>
                </a:cxn>
                <a:cxn ang="0">
                  <a:pos x="44" y="19"/>
                </a:cxn>
                <a:cxn ang="0">
                  <a:pos x="50" y="21"/>
                </a:cxn>
                <a:cxn ang="0">
                  <a:pos x="55" y="24"/>
                </a:cxn>
                <a:cxn ang="0">
                  <a:pos x="63" y="28"/>
                </a:cxn>
                <a:cxn ang="0">
                  <a:pos x="70" y="34"/>
                </a:cxn>
                <a:cxn ang="0">
                  <a:pos x="76" y="40"/>
                </a:cxn>
                <a:cxn ang="0">
                  <a:pos x="81" y="48"/>
                </a:cxn>
                <a:cxn ang="0">
                  <a:pos x="81" y="57"/>
                </a:cxn>
              </a:cxnLst>
              <a:rect l="0" t="0" r="r" b="b"/>
              <a:pathLst>
                <a:path w="81" h="60">
                  <a:moveTo>
                    <a:pt x="81" y="57"/>
                  </a:moveTo>
                  <a:lnTo>
                    <a:pt x="76" y="60"/>
                  </a:lnTo>
                  <a:lnTo>
                    <a:pt x="67" y="54"/>
                  </a:lnTo>
                  <a:lnTo>
                    <a:pt x="58" y="45"/>
                  </a:lnTo>
                  <a:lnTo>
                    <a:pt x="50" y="39"/>
                  </a:lnTo>
                  <a:lnTo>
                    <a:pt x="39" y="36"/>
                  </a:lnTo>
                  <a:lnTo>
                    <a:pt x="30" y="33"/>
                  </a:lnTo>
                  <a:lnTo>
                    <a:pt x="23" y="30"/>
                  </a:lnTo>
                  <a:lnTo>
                    <a:pt x="18" y="24"/>
                  </a:lnTo>
                  <a:lnTo>
                    <a:pt x="15" y="17"/>
                  </a:lnTo>
                  <a:lnTo>
                    <a:pt x="11" y="9"/>
                  </a:lnTo>
                  <a:lnTo>
                    <a:pt x="6" y="5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1" y="3"/>
                  </a:lnTo>
                  <a:lnTo>
                    <a:pt x="29" y="9"/>
                  </a:lnTo>
                  <a:lnTo>
                    <a:pt x="36" y="15"/>
                  </a:lnTo>
                  <a:lnTo>
                    <a:pt x="44" y="19"/>
                  </a:lnTo>
                  <a:lnTo>
                    <a:pt x="50" y="21"/>
                  </a:lnTo>
                  <a:lnTo>
                    <a:pt x="55" y="24"/>
                  </a:lnTo>
                  <a:lnTo>
                    <a:pt x="63" y="28"/>
                  </a:lnTo>
                  <a:lnTo>
                    <a:pt x="70" y="34"/>
                  </a:lnTo>
                  <a:lnTo>
                    <a:pt x="76" y="40"/>
                  </a:lnTo>
                  <a:lnTo>
                    <a:pt x="81" y="48"/>
                  </a:lnTo>
                  <a:lnTo>
                    <a:pt x="81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4" name="Freeform 28"/>
            <p:cNvSpPr>
              <a:spLocks/>
            </p:cNvSpPr>
            <p:nvPr/>
          </p:nvSpPr>
          <p:spPr bwMode="auto">
            <a:xfrm>
              <a:off x="163" y="499"/>
              <a:ext cx="91" cy="3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8" y="4"/>
                </a:cxn>
                <a:cxn ang="0">
                  <a:pos x="91" y="11"/>
                </a:cxn>
                <a:cxn ang="0">
                  <a:pos x="89" y="22"/>
                </a:cxn>
                <a:cxn ang="0">
                  <a:pos x="87" y="29"/>
                </a:cxn>
                <a:cxn ang="0">
                  <a:pos x="82" y="31"/>
                </a:cxn>
                <a:cxn ang="0">
                  <a:pos x="73" y="28"/>
                </a:cxn>
                <a:cxn ang="0">
                  <a:pos x="61" y="23"/>
                </a:cxn>
                <a:cxn ang="0">
                  <a:pos x="48" y="22"/>
                </a:cxn>
                <a:cxn ang="0">
                  <a:pos x="40" y="22"/>
                </a:cxn>
                <a:cxn ang="0">
                  <a:pos x="33" y="20"/>
                </a:cxn>
                <a:cxn ang="0">
                  <a:pos x="26" y="19"/>
                </a:cxn>
                <a:cxn ang="0">
                  <a:pos x="18" y="16"/>
                </a:cxn>
                <a:cxn ang="0">
                  <a:pos x="12" y="14"/>
                </a:cxn>
                <a:cxn ang="0">
                  <a:pos x="8" y="11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3" y="4"/>
                </a:cxn>
                <a:cxn ang="0">
                  <a:pos x="9" y="3"/>
                </a:cxn>
                <a:cxn ang="0">
                  <a:pos x="15" y="3"/>
                </a:cxn>
                <a:cxn ang="0">
                  <a:pos x="23" y="1"/>
                </a:cxn>
                <a:cxn ang="0">
                  <a:pos x="30" y="1"/>
                </a:cxn>
                <a:cxn ang="0">
                  <a:pos x="37" y="1"/>
                </a:cxn>
                <a:cxn ang="0">
                  <a:pos x="45" y="3"/>
                </a:cxn>
                <a:cxn ang="0">
                  <a:pos x="51" y="4"/>
                </a:cxn>
                <a:cxn ang="0">
                  <a:pos x="61" y="4"/>
                </a:cxn>
                <a:cxn ang="0">
                  <a:pos x="67" y="1"/>
                </a:cxn>
                <a:cxn ang="0">
                  <a:pos x="73" y="0"/>
                </a:cxn>
                <a:cxn ang="0">
                  <a:pos x="82" y="0"/>
                </a:cxn>
              </a:cxnLst>
              <a:rect l="0" t="0" r="r" b="b"/>
              <a:pathLst>
                <a:path w="91" h="31">
                  <a:moveTo>
                    <a:pt x="82" y="0"/>
                  </a:moveTo>
                  <a:lnTo>
                    <a:pt x="88" y="4"/>
                  </a:lnTo>
                  <a:lnTo>
                    <a:pt x="91" y="11"/>
                  </a:lnTo>
                  <a:lnTo>
                    <a:pt x="89" y="22"/>
                  </a:lnTo>
                  <a:lnTo>
                    <a:pt x="87" y="29"/>
                  </a:lnTo>
                  <a:lnTo>
                    <a:pt x="82" y="31"/>
                  </a:lnTo>
                  <a:lnTo>
                    <a:pt x="73" y="28"/>
                  </a:lnTo>
                  <a:lnTo>
                    <a:pt x="61" y="23"/>
                  </a:lnTo>
                  <a:lnTo>
                    <a:pt x="48" y="22"/>
                  </a:lnTo>
                  <a:lnTo>
                    <a:pt x="40" y="22"/>
                  </a:lnTo>
                  <a:lnTo>
                    <a:pt x="33" y="20"/>
                  </a:lnTo>
                  <a:lnTo>
                    <a:pt x="26" y="19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3" y="8"/>
                  </a:lnTo>
                  <a:lnTo>
                    <a:pt x="0" y="5"/>
                  </a:lnTo>
                  <a:lnTo>
                    <a:pt x="3" y="4"/>
                  </a:lnTo>
                  <a:lnTo>
                    <a:pt x="9" y="3"/>
                  </a:lnTo>
                  <a:lnTo>
                    <a:pt x="15" y="3"/>
                  </a:lnTo>
                  <a:lnTo>
                    <a:pt x="23" y="1"/>
                  </a:lnTo>
                  <a:lnTo>
                    <a:pt x="30" y="1"/>
                  </a:lnTo>
                  <a:lnTo>
                    <a:pt x="37" y="1"/>
                  </a:lnTo>
                  <a:lnTo>
                    <a:pt x="45" y="3"/>
                  </a:lnTo>
                  <a:lnTo>
                    <a:pt x="51" y="4"/>
                  </a:lnTo>
                  <a:lnTo>
                    <a:pt x="61" y="4"/>
                  </a:lnTo>
                  <a:lnTo>
                    <a:pt x="67" y="1"/>
                  </a:lnTo>
                  <a:lnTo>
                    <a:pt x="73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5" name="Freeform 29"/>
            <p:cNvSpPr>
              <a:spLocks/>
            </p:cNvSpPr>
            <p:nvPr/>
          </p:nvSpPr>
          <p:spPr bwMode="auto">
            <a:xfrm>
              <a:off x="153" y="628"/>
              <a:ext cx="98" cy="40"/>
            </a:xfrm>
            <a:custGeom>
              <a:avLst/>
              <a:gdLst/>
              <a:ahLst/>
              <a:cxnLst>
                <a:cxn ang="0">
                  <a:pos x="64" y="7"/>
                </a:cxn>
                <a:cxn ang="0">
                  <a:pos x="58" y="7"/>
                </a:cxn>
                <a:cxn ang="0">
                  <a:pos x="50" y="9"/>
                </a:cxn>
                <a:cxn ang="0">
                  <a:pos x="43" y="12"/>
                </a:cxn>
                <a:cxn ang="0">
                  <a:pos x="36" y="16"/>
                </a:cxn>
                <a:cxn ang="0">
                  <a:pos x="27" y="22"/>
                </a:cxn>
                <a:cxn ang="0">
                  <a:pos x="18" y="26"/>
                </a:cxn>
                <a:cxn ang="0">
                  <a:pos x="9" y="31"/>
                </a:cxn>
                <a:cxn ang="0">
                  <a:pos x="0" y="34"/>
                </a:cxn>
                <a:cxn ang="0">
                  <a:pos x="6" y="37"/>
                </a:cxn>
                <a:cxn ang="0">
                  <a:pos x="10" y="40"/>
                </a:cxn>
                <a:cxn ang="0">
                  <a:pos x="18" y="40"/>
                </a:cxn>
                <a:cxn ang="0">
                  <a:pos x="24" y="40"/>
                </a:cxn>
                <a:cxn ang="0">
                  <a:pos x="31" y="38"/>
                </a:cxn>
                <a:cxn ang="0">
                  <a:pos x="39" y="37"/>
                </a:cxn>
                <a:cxn ang="0">
                  <a:pos x="46" y="34"/>
                </a:cxn>
                <a:cxn ang="0">
                  <a:pos x="53" y="29"/>
                </a:cxn>
                <a:cxn ang="0">
                  <a:pos x="62" y="26"/>
                </a:cxn>
                <a:cxn ang="0">
                  <a:pos x="73" y="25"/>
                </a:cxn>
                <a:cxn ang="0">
                  <a:pos x="82" y="23"/>
                </a:cxn>
                <a:cxn ang="0">
                  <a:pos x="91" y="20"/>
                </a:cxn>
                <a:cxn ang="0">
                  <a:pos x="95" y="14"/>
                </a:cxn>
                <a:cxn ang="0">
                  <a:pos x="98" y="7"/>
                </a:cxn>
                <a:cxn ang="0">
                  <a:pos x="98" y="1"/>
                </a:cxn>
                <a:cxn ang="0">
                  <a:pos x="98" y="0"/>
                </a:cxn>
                <a:cxn ang="0">
                  <a:pos x="94" y="1"/>
                </a:cxn>
                <a:cxn ang="0">
                  <a:pos x="85" y="4"/>
                </a:cxn>
                <a:cxn ang="0">
                  <a:pos x="73" y="7"/>
                </a:cxn>
                <a:cxn ang="0">
                  <a:pos x="64" y="7"/>
                </a:cxn>
              </a:cxnLst>
              <a:rect l="0" t="0" r="r" b="b"/>
              <a:pathLst>
                <a:path w="98" h="40">
                  <a:moveTo>
                    <a:pt x="64" y="7"/>
                  </a:moveTo>
                  <a:lnTo>
                    <a:pt x="58" y="7"/>
                  </a:lnTo>
                  <a:lnTo>
                    <a:pt x="50" y="9"/>
                  </a:lnTo>
                  <a:lnTo>
                    <a:pt x="43" y="12"/>
                  </a:lnTo>
                  <a:lnTo>
                    <a:pt x="36" y="16"/>
                  </a:lnTo>
                  <a:lnTo>
                    <a:pt x="27" y="22"/>
                  </a:lnTo>
                  <a:lnTo>
                    <a:pt x="18" y="26"/>
                  </a:lnTo>
                  <a:lnTo>
                    <a:pt x="9" y="31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0" y="40"/>
                  </a:lnTo>
                  <a:lnTo>
                    <a:pt x="18" y="40"/>
                  </a:lnTo>
                  <a:lnTo>
                    <a:pt x="24" y="40"/>
                  </a:lnTo>
                  <a:lnTo>
                    <a:pt x="31" y="38"/>
                  </a:lnTo>
                  <a:lnTo>
                    <a:pt x="39" y="37"/>
                  </a:lnTo>
                  <a:lnTo>
                    <a:pt x="46" y="34"/>
                  </a:lnTo>
                  <a:lnTo>
                    <a:pt x="53" y="29"/>
                  </a:lnTo>
                  <a:lnTo>
                    <a:pt x="62" y="26"/>
                  </a:lnTo>
                  <a:lnTo>
                    <a:pt x="73" y="25"/>
                  </a:lnTo>
                  <a:lnTo>
                    <a:pt x="82" y="23"/>
                  </a:lnTo>
                  <a:lnTo>
                    <a:pt x="91" y="20"/>
                  </a:lnTo>
                  <a:lnTo>
                    <a:pt x="95" y="14"/>
                  </a:lnTo>
                  <a:lnTo>
                    <a:pt x="98" y="7"/>
                  </a:lnTo>
                  <a:lnTo>
                    <a:pt x="98" y="1"/>
                  </a:lnTo>
                  <a:lnTo>
                    <a:pt x="98" y="0"/>
                  </a:lnTo>
                  <a:lnTo>
                    <a:pt x="94" y="1"/>
                  </a:lnTo>
                  <a:lnTo>
                    <a:pt x="85" y="4"/>
                  </a:lnTo>
                  <a:lnTo>
                    <a:pt x="73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6" name="Freeform 30"/>
            <p:cNvSpPr>
              <a:spLocks/>
            </p:cNvSpPr>
            <p:nvPr/>
          </p:nvSpPr>
          <p:spPr bwMode="auto">
            <a:xfrm>
              <a:off x="236" y="740"/>
              <a:ext cx="65" cy="55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5" y="0"/>
                </a:cxn>
                <a:cxn ang="0">
                  <a:pos x="60" y="3"/>
                </a:cxn>
                <a:cxn ang="0">
                  <a:pos x="64" y="8"/>
                </a:cxn>
                <a:cxn ang="0">
                  <a:pos x="65" y="14"/>
                </a:cxn>
                <a:cxn ang="0">
                  <a:pos x="61" y="18"/>
                </a:cxn>
                <a:cxn ang="0">
                  <a:pos x="54" y="21"/>
                </a:cxn>
                <a:cxn ang="0">
                  <a:pos x="45" y="26"/>
                </a:cxn>
                <a:cxn ang="0">
                  <a:pos x="37" y="30"/>
                </a:cxn>
                <a:cxn ang="0">
                  <a:pos x="28" y="38"/>
                </a:cxn>
                <a:cxn ang="0">
                  <a:pos x="19" y="45"/>
                </a:cxn>
                <a:cxn ang="0">
                  <a:pos x="9" y="51"/>
                </a:cxn>
                <a:cxn ang="0">
                  <a:pos x="0" y="55"/>
                </a:cxn>
                <a:cxn ang="0">
                  <a:pos x="0" y="46"/>
                </a:cxn>
                <a:cxn ang="0">
                  <a:pos x="2" y="38"/>
                </a:cxn>
                <a:cxn ang="0">
                  <a:pos x="6" y="30"/>
                </a:cxn>
                <a:cxn ang="0">
                  <a:pos x="12" y="24"/>
                </a:cxn>
                <a:cxn ang="0">
                  <a:pos x="22" y="20"/>
                </a:cxn>
                <a:cxn ang="0">
                  <a:pos x="36" y="14"/>
                </a:cxn>
                <a:cxn ang="0">
                  <a:pos x="46" y="8"/>
                </a:cxn>
                <a:cxn ang="0">
                  <a:pos x="54" y="0"/>
                </a:cxn>
              </a:cxnLst>
              <a:rect l="0" t="0" r="r" b="b"/>
              <a:pathLst>
                <a:path w="65" h="55">
                  <a:moveTo>
                    <a:pt x="54" y="0"/>
                  </a:moveTo>
                  <a:lnTo>
                    <a:pt x="55" y="0"/>
                  </a:lnTo>
                  <a:lnTo>
                    <a:pt x="60" y="3"/>
                  </a:lnTo>
                  <a:lnTo>
                    <a:pt x="64" y="8"/>
                  </a:lnTo>
                  <a:lnTo>
                    <a:pt x="65" y="14"/>
                  </a:lnTo>
                  <a:lnTo>
                    <a:pt x="61" y="18"/>
                  </a:lnTo>
                  <a:lnTo>
                    <a:pt x="54" y="21"/>
                  </a:lnTo>
                  <a:lnTo>
                    <a:pt x="45" y="26"/>
                  </a:lnTo>
                  <a:lnTo>
                    <a:pt x="37" y="30"/>
                  </a:lnTo>
                  <a:lnTo>
                    <a:pt x="28" y="38"/>
                  </a:lnTo>
                  <a:lnTo>
                    <a:pt x="19" y="45"/>
                  </a:lnTo>
                  <a:lnTo>
                    <a:pt x="9" y="51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2" y="38"/>
                  </a:lnTo>
                  <a:lnTo>
                    <a:pt x="6" y="30"/>
                  </a:lnTo>
                  <a:lnTo>
                    <a:pt x="12" y="24"/>
                  </a:lnTo>
                  <a:lnTo>
                    <a:pt x="22" y="20"/>
                  </a:lnTo>
                  <a:lnTo>
                    <a:pt x="36" y="14"/>
                  </a:lnTo>
                  <a:lnTo>
                    <a:pt x="46" y="8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7" name="Freeform 31"/>
            <p:cNvSpPr>
              <a:spLocks/>
            </p:cNvSpPr>
            <p:nvPr/>
          </p:nvSpPr>
          <p:spPr bwMode="auto">
            <a:xfrm>
              <a:off x="353" y="850"/>
              <a:ext cx="30" cy="82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9" y="3"/>
                </a:cxn>
                <a:cxn ang="0">
                  <a:pos x="30" y="9"/>
                </a:cxn>
                <a:cxn ang="0">
                  <a:pos x="30" y="17"/>
                </a:cxn>
                <a:cxn ang="0">
                  <a:pos x="30" y="24"/>
                </a:cxn>
                <a:cxn ang="0">
                  <a:pos x="29" y="30"/>
                </a:cxn>
                <a:cxn ang="0">
                  <a:pos x="26" y="34"/>
                </a:cxn>
                <a:cxn ang="0">
                  <a:pos x="21" y="40"/>
                </a:cxn>
                <a:cxn ang="0">
                  <a:pos x="20" y="46"/>
                </a:cxn>
                <a:cxn ang="0">
                  <a:pos x="17" y="54"/>
                </a:cxn>
                <a:cxn ang="0">
                  <a:pos x="14" y="63"/>
                </a:cxn>
                <a:cxn ang="0">
                  <a:pos x="9" y="71"/>
                </a:cxn>
                <a:cxn ang="0">
                  <a:pos x="5" y="82"/>
                </a:cxn>
                <a:cxn ang="0">
                  <a:pos x="2" y="74"/>
                </a:cxn>
                <a:cxn ang="0">
                  <a:pos x="0" y="67"/>
                </a:cxn>
                <a:cxn ang="0">
                  <a:pos x="0" y="60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5" y="40"/>
                </a:cxn>
                <a:cxn ang="0">
                  <a:pos x="8" y="36"/>
                </a:cxn>
                <a:cxn ang="0">
                  <a:pos x="11" y="30"/>
                </a:cxn>
                <a:cxn ang="0">
                  <a:pos x="12" y="21"/>
                </a:cxn>
                <a:cxn ang="0">
                  <a:pos x="14" y="11"/>
                </a:cxn>
                <a:cxn ang="0">
                  <a:pos x="17" y="3"/>
                </a:cxn>
                <a:cxn ang="0">
                  <a:pos x="21" y="0"/>
                </a:cxn>
              </a:cxnLst>
              <a:rect l="0" t="0" r="r" b="b"/>
              <a:pathLst>
                <a:path w="30" h="82">
                  <a:moveTo>
                    <a:pt x="21" y="0"/>
                  </a:moveTo>
                  <a:lnTo>
                    <a:pt x="29" y="3"/>
                  </a:lnTo>
                  <a:lnTo>
                    <a:pt x="30" y="9"/>
                  </a:lnTo>
                  <a:lnTo>
                    <a:pt x="30" y="17"/>
                  </a:lnTo>
                  <a:lnTo>
                    <a:pt x="30" y="24"/>
                  </a:lnTo>
                  <a:lnTo>
                    <a:pt x="29" y="30"/>
                  </a:lnTo>
                  <a:lnTo>
                    <a:pt x="26" y="34"/>
                  </a:lnTo>
                  <a:lnTo>
                    <a:pt x="21" y="40"/>
                  </a:lnTo>
                  <a:lnTo>
                    <a:pt x="20" y="46"/>
                  </a:lnTo>
                  <a:lnTo>
                    <a:pt x="17" y="54"/>
                  </a:lnTo>
                  <a:lnTo>
                    <a:pt x="14" y="63"/>
                  </a:lnTo>
                  <a:lnTo>
                    <a:pt x="9" y="71"/>
                  </a:lnTo>
                  <a:lnTo>
                    <a:pt x="5" y="82"/>
                  </a:lnTo>
                  <a:lnTo>
                    <a:pt x="2" y="74"/>
                  </a:lnTo>
                  <a:lnTo>
                    <a:pt x="0" y="67"/>
                  </a:lnTo>
                  <a:lnTo>
                    <a:pt x="0" y="60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5" y="40"/>
                  </a:lnTo>
                  <a:lnTo>
                    <a:pt x="8" y="36"/>
                  </a:lnTo>
                  <a:lnTo>
                    <a:pt x="11" y="30"/>
                  </a:lnTo>
                  <a:lnTo>
                    <a:pt x="12" y="21"/>
                  </a:lnTo>
                  <a:lnTo>
                    <a:pt x="14" y="11"/>
                  </a:lnTo>
                  <a:lnTo>
                    <a:pt x="17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8" name="Freeform 32"/>
            <p:cNvSpPr>
              <a:spLocks/>
            </p:cNvSpPr>
            <p:nvPr/>
          </p:nvSpPr>
          <p:spPr bwMode="auto">
            <a:xfrm>
              <a:off x="457" y="901"/>
              <a:ext cx="36" cy="109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2" y="3"/>
                </a:cxn>
                <a:cxn ang="0">
                  <a:pos x="36" y="6"/>
                </a:cxn>
                <a:cxn ang="0">
                  <a:pos x="36" y="15"/>
                </a:cxn>
                <a:cxn ang="0">
                  <a:pos x="32" y="31"/>
                </a:cxn>
                <a:cxn ang="0">
                  <a:pos x="26" y="50"/>
                </a:cxn>
                <a:cxn ang="0">
                  <a:pos x="24" y="68"/>
                </a:cxn>
                <a:cxn ang="0">
                  <a:pos x="21" y="83"/>
                </a:cxn>
                <a:cxn ang="0">
                  <a:pos x="15" y="95"/>
                </a:cxn>
                <a:cxn ang="0">
                  <a:pos x="6" y="104"/>
                </a:cxn>
                <a:cxn ang="0">
                  <a:pos x="0" y="109"/>
                </a:cxn>
                <a:cxn ang="0">
                  <a:pos x="0" y="96"/>
                </a:cxn>
                <a:cxn ang="0">
                  <a:pos x="0" y="86"/>
                </a:cxn>
                <a:cxn ang="0">
                  <a:pos x="3" y="74"/>
                </a:cxn>
                <a:cxn ang="0">
                  <a:pos x="9" y="61"/>
                </a:cxn>
                <a:cxn ang="0">
                  <a:pos x="14" y="43"/>
                </a:cxn>
                <a:cxn ang="0">
                  <a:pos x="15" y="25"/>
                </a:cxn>
                <a:cxn ang="0">
                  <a:pos x="14" y="10"/>
                </a:cxn>
                <a:cxn ang="0">
                  <a:pos x="15" y="3"/>
                </a:cxn>
              </a:cxnLst>
              <a:rect l="0" t="0" r="r" b="b"/>
              <a:pathLst>
                <a:path w="36" h="109">
                  <a:moveTo>
                    <a:pt x="15" y="3"/>
                  </a:moveTo>
                  <a:lnTo>
                    <a:pt x="20" y="0"/>
                  </a:lnTo>
                  <a:lnTo>
                    <a:pt x="26" y="0"/>
                  </a:lnTo>
                  <a:lnTo>
                    <a:pt x="32" y="3"/>
                  </a:lnTo>
                  <a:lnTo>
                    <a:pt x="36" y="6"/>
                  </a:lnTo>
                  <a:lnTo>
                    <a:pt x="36" y="15"/>
                  </a:lnTo>
                  <a:lnTo>
                    <a:pt x="32" y="31"/>
                  </a:lnTo>
                  <a:lnTo>
                    <a:pt x="26" y="50"/>
                  </a:lnTo>
                  <a:lnTo>
                    <a:pt x="24" y="68"/>
                  </a:lnTo>
                  <a:lnTo>
                    <a:pt x="21" y="83"/>
                  </a:lnTo>
                  <a:lnTo>
                    <a:pt x="15" y="95"/>
                  </a:lnTo>
                  <a:lnTo>
                    <a:pt x="6" y="104"/>
                  </a:lnTo>
                  <a:lnTo>
                    <a:pt x="0" y="109"/>
                  </a:lnTo>
                  <a:lnTo>
                    <a:pt x="0" y="96"/>
                  </a:lnTo>
                  <a:lnTo>
                    <a:pt x="0" y="86"/>
                  </a:lnTo>
                  <a:lnTo>
                    <a:pt x="3" y="74"/>
                  </a:lnTo>
                  <a:lnTo>
                    <a:pt x="9" y="61"/>
                  </a:lnTo>
                  <a:lnTo>
                    <a:pt x="14" y="43"/>
                  </a:lnTo>
                  <a:lnTo>
                    <a:pt x="15" y="25"/>
                  </a:lnTo>
                  <a:lnTo>
                    <a:pt x="14" y="1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9" name="Freeform 33"/>
            <p:cNvSpPr>
              <a:spLocks/>
            </p:cNvSpPr>
            <p:nvPr/>
          </p:nvSpPr>
          <p:spPr bwMode="auto">
            <a:xfrm>
              <a:off x="425" y="269"/>
              <a:ext cx="261" cy="59"/>
            </a:xfrm>
            <a:custGeom>
              <a:avLst/>
              <a:gdLst/>
              <a:ahLst/>
              <a:cxnLst>
                <a:cxn ang="0">
                  <a:pos x="15" y="59"/>
                </a:cxn>
                <a:cxn ang="0">
                  <a:pos x="29" y="57"/>
                </a:cxn>
                <a:cxn ang="0">
                  <a:pos x="40" y="50"/>
                </a:cxn>
                <a:cxn ang="0">
                  <a:pos x="50" y="46"/>
                </a:cxn>
                <a:cxn ang="0">
                  <a:pos x="61" y="44"/>
                </a:cxn>
                <a:cxn ang="0">
                  <a:pos x="73" y="43"/>
                </a:cxn>
                <a:cxn ang="0">
                  <a:pos x="86" y="41"/>
                </a:cxn>
                <a:cxn ang="0">
                  <a:pos x="99" y="35"/>
                </a:cxn>
                <a:cxn ang="0">
                  <a:pos x="113" y="29"/>
                </a:cxn>
                <a:cxn ang="0">
                  <a:pos x="123" y="28"/>
                </a:cxn>
                <a:cxn ang="0">
                  <a:pos x="135" y="28"/>
                </a:cxn>
                <a:cxn ang="0">
                  <a:pos x="148" y="26"/>
                </a:cxn>
                <a:cxn ang="0">
                  <a:pos x="168" y="20"/>
                </a:cxn>
                <a:cxn ang="0">
                  <a:pos x="199" y="25"/>
                </a:cxn>
                <a:cxn ang="0">
                  <a:pos x="233" y="34"/>
                </a:cxn>
                <a:cxn ang="0">
                  <a:pos x="257" y="40"/>
                </a:cxn>
                <a:cxn ang="0">
                  <a:pos x="260" y="31"/>
                </a:cxn>
                <a:cxn ang="0">
                  <a:pos x="245" y="19"/>
                </a:cxn>
                <a:cxn ang="0">
                  <a:pos x="224" y="8"/>
                </a:cxn>
                <a:cxn ang="0">
                  <a:pos x="202" y="1"/>
                </a:cxn>
                <a:cxn ang="0">
                  <a:pos x="188" y="0"/>
                </a:cxn>
                <a:cxn ang="0">
                  <a:pos x="176" y="1"/>
                </a:cxn>
                <a:cxn ang="0">
                  <a:pos x="165" y="4"/>
                </a:cxn>
                <a:cxn ang="0">
                  <a:pos x="154" y="6"/>
                </a:cxn>
                <a:cxn ang="0">
                  <a:pos x="135" y="6"/>
                </a:cxn>
                <a:cxn ang="0">
                  <a:pos x="113" y="7"/>
                </a:cxn>
                <a:cxn ang="0">
                  <a:pos x="92" y="7"/>
                </a:cxn>
                <a:cxn ang="0">
                  <a:pos x="74" y="13"/>
                </a:cxn>
                <a:cxn ang="0">
                  <a:pos x="55" y="23"/>
                </a:cxn>
                <a:cxn ang="0">
                  <a:pos x="37" y="31"/>
                </a:cxn>
                <a:cxn ang="0">
                  <a:pos x="12" y="37"/>
                </a:cxn>
                <a:cxn ang="0">
                  <a:pos x="0" y="52"/>
                </a:cxn>
              </a:cxnLst>
              <a:rect l="0" t="0" r="r" b="b"/>
              <a:pathLst>
                <a:path w="261" h="59">
                  <a:moveTo>
                    <a:pt x="6" y="57"/>
                  </a:moveTo>
                  <a:lnTo>
                    <a:pt x="15" y="59"/>
                  </a:lnTo>
                  <a:lnTo>
                    <a:pt x="22" y="59"/>
                  </a:lnTo>
                  <a:lnTo>
                    <a:pt x="29" y="57"/>
                  </a:lnTo>
                  <a:lnTo>
                    <a:pt x="35" y="54"/>
                  </a:lnTo>
                  <a:lnTo>
                    <a:pt x="40" y="50"/>
                  </a:lnTo>
                  <a:lnTo>
                    <a:pt x="44" y="47"/>
                  </a:lnTo>
                  <a:lnTo>
                    <a:pt x="50" y="46"/>
                  </a:lnTo>
                  <a:lnTo>
                    <a:pt x="55" y="44"/>
                  </a:lnTo>
                  <a:lnTo>
                    <a:pt x="61" y="44"/>
                  </a:lnTo>
                  <a:lnTo>
                    <a:pt x="67" y="44"/>
                  </a:lnTo>
                  <a:lnTo>
                    <a:pt x="73" y="43"/>
                  </a:lnTo>
                  <a:lnTo>
                    <a:pt x="80" y="43"/>
                  </a:lnTo>
                  <a:lnTo>
                    <a:pt x="86" y="41"/>
                  </a:lnTo>
                  <a:lnTo>
                    <a:pt x="93" y="38"/>
                  </a:lnTo>
                  <a:lnTo>
                    <a:pt x="99" y="35"/>
                  </a:lnTo>
                  <a:lnTo>
                    <a:pt x="107" y="32"/>
                  </a:lnTo>
                  <a:lnTo>
                    <a:pt x="113" y="29"/>
                  </a:lnTo>
                  <a:lnTo>
                    <a:pt x="119" y="28"/>
                  </a:lnTo>
                  <a:lnTo>
                    <a:pt x="123" y="28"/>
                  </a:lnTo>
                  <a:lnTo>
                    <a:pt x="129" y="28"/>
                  </a:lnTo>
                  <a:lnTo>
                    <a:pt x="135" y="28"/>
                  </a:lnTo>
                  <a:lnTo>
                    <a:pt x="141" y="28"/>
                  </a:lnTo>
                  <a:lnTo>
                    <a:pt x="148" y="26"/>
                  </a:lnTo>
                  <a:lnTo>
                    <a:pt x="157" y="22"/>
                  </a:lnTo>
                  <a:lnTo>
                    <a:pt x="168" y="20"/>
                  </a:lnTo>
                  <a:lnTo>
                    <a:pt x="182" y="20"/>
                  </a:lnTo>
                  <a:lnTo>
                    <a:pt x="199" y="25"/>
                  </a:lnTo>
                  <a:lnTo>
                    <a:pt x="217" y="29"/>
                  </a:lnTo>
                  <a:lnTo>
                    <a:pt x="233" y="34"/>
                  </a:lnTo>
                  <a:lnTo>
                    <a:pt x="248" y="37"/>
                  </a:lnTo>
                  <a:lnTo>
                    <a:pt x="257" y="40"/>
                  </a:lnTo>
                  <a:lnTo>
                    <a:pt x="261" y="38"/>
                  </a:lnTo>
                  <a:lnTo>
                    <a:pt x="260" y="31"/>
                  </a:lnTo>
                  <a:lnTo>
                    <a:pt x="254" y="25"/>
                  </a:lnTo>
                  <a:lnTo>
                    <a:pt x="245" y="19"/>
                  </a:lnTo>
                  <a:lnTo>
                    <a:pt x="234" y="13"/>
                  </a:lnTo>
                  <a:lnTo>
                    <a:pt x="224" y="8"/>
                  </a:lnTo>
                  <a:lnTo>
                    <a:pt x="212" y="4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88" y="0"/>
                  </a:lnTo>
                  <a:lnTo>
                    <a:pt x="182" y="1"/>
                  </a:lnTo>
                  <a:lnTo>
                    <a:pt x="176" y="1"/>
                  </a:lnTo>
                  <a:lnTo>
                    <a:pt x="171" y="3"/>
                  </a:lnTo>
                  <a:lnTo>
                    <a:pt x="165" y="4"/>
                  </a:lnTo>
                  <a:lnTo>
                    <a:pt x="160" y="4"/>
                  </a:lnTo>
                  <a:lnTo>
                    <a:pt x="154" y="6"/>
                  </a:lnTo>
                  <a:lnTo>
                    <a:pt x="148" y="6"/>
                  </a:lnTo>
                  <a:lnTo>
                    <a:pt x="135" y="6"/>
                  </a:lnTo>
                  <a:lnTo>
                    <a:pt x="123" y="7"/>
                  </a:lnTo>
                  <a:lnTo>
                    <a:pt x="113" y="7"/>
                  </a:lnTo>
                  <a:lnTo>
                    <a:pt x="102" y="7"/>
                  </a:lnTo>
                  <a:lnTo>
                    <a:pt x="92" y="7"/>
                  </a:lnTo>
                  <a:lnTo>
                    <a:pt x="83" y="8"/>
                  </a:lnTo>
                  <a:lnTo>
                    <a:pt x="74" y="13"/>
                  </a:lnTo>
                  <a:lnTo>
                    <a:pt x="65" y="17"/>
                  </a:lnTo>
                  <a:lnTo>
                    <a:pt x="55" y="23"/>
                  </a:lnTo>
                  <a:lnTo>
                    <a:pt x="46" y="28"/>
                  </a:lnTo>
                  <a:lnTo>
                    <a:pt x="37" y="31"/>
                  </a:lnTo>
                  <a:lnTo>
                    <a:pt x="25" y="32"/>
                  </a:lnTo>
                  <a:lnTo>
                    <a:pt x="12" y="37"/>
                  </a:lnTo>
                  <a:lnTo>
                    <a:pt x="3" y="43"/>
                  </a:lnTo>
                  <a:lnTo>
                    <a:pt x="0" y="52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0" name="Freeform 34"/>
            <p:cNvSpPr>
              <a:spLocks/>
            </p:cNvSpPr>
            <p:nvPr/>
          </p:nvSpPr>
          <p:spPr bwMode="auto">
            <a:xfrm>
              <a:off x="270" y="332"/>
              <a:ext cx="159" cy="417"/>
            </a:xfrm>
            <a:custGeom>
              <a:avLst/>
              <a:gdLst/>
              <a:ahLst/>
              <a:cxnLst>
                <a:cxn ang="0">
                  <a:pos x="149" y="0"/>
                </a:cxn>
                <a:cxn ang="0">
                  <a:pos x="132" y="0"/>
                </a:cxn>
                <a:cxn ang="0">
                  <a:pos x="119" y="8"/>
                </a:cxn>
                <a:cxn ang="0">
                  <a:pos x="107" y="20"/>
                </a:cxn>
                <a:cxn ang="0">
                  <a:pos x="95" y="34"/>
                </a:cxn>
                <a:cxn ang="0">
                  <a:pos x="82" y="43"/>
                </a:cxn>
                <a:cxn ang="0">
                  <a:pos x="69" y="51"/>
                </a:cxn>
                <a:cxn ang="0">
                  <a:pos x="55" y="67"/>
                </a:cxn>
                <a:cxn ang="0">
                  <a:pos x="40" y="100"/>
                </a:cxn>
                <a:cxn ang="0">
                  <a:pos x="27" y="115"/>
                </a:cxn>
                <a:cxn ang="0">
                  <a:pos x="21" y="155"/>
                </a:cxn>
                <a:cxn ang="0">
                  <a:pos x="9" y="180"/>
                </a:cxn>
                <a:cxn ang="0">
                  <a:pos x="8" y="226"/>
                </a:cxn>
                <a:cxn ang="0">
                  <a:pos x="0" y="272"/>
                </a:cxn>
                <a:cxn ang="0">
                  <a:pos x="18" y="324"/>
                </a:cxn>
                <a:cxn ang="0">
                  <a:pos x="24" y="352"/>
                </a:cxn>
                <a:cxn ang="0">
                  <a:pos x="40" y="373"/>
                </a:cxn>
                <a:cxn ang="0">
                  <a:pos x="60" y="410"/>
                </a:cxn>
                <a:cxn ang="0">
                  <a:pos x="83" y="416"/>
                </a:cxn>
                <a:cxn ang="0">
                  <a:pos x="83" y="408"/>
                </a:cxn>
                <a:cxn ang="0">
                  <a:pos x="72" y="394"/>
                </a:cxn>
                <a:cxn ang="0">
                  <a:pos x="60" y="376"/>
                </a:cxn>
                <a:cxn ang="0">
                  <a:pos x="54" y="348"/>
                </a:cxn>
                <a:cxn ang="0">
                  <a:pos x="39" y="321"/>
                </a:cxn>
                <a:cxn ang="0">
                  <a:pos x="33" y="287"/>
                </a:cxn>
                <a:cxn ang="0">
                  <a:pos x="30" y="248"/>
                </a:cxn>
                <a:cxn ang="0">
                  <a:pos x="36" y="211"/>
                </a:cxn>
                <a:cxn ang="0">
                  <a:pos x="36" y="165"/>
                </a:cxn>
                <a:cxn ang="0">
                  <a:pos x="58" y="137"/>
                </a:cxn>
                <a:cxn ang="0">
                  <a:pos x="64" y="107"/>
                </a:cxn>
                <a:cxn ang="0">
                  <a:pos x="83" y="86"/>
                </a:cxn>
                <a:cxn ang="0">
                  <a:pos x="88" y="76"/>
                </a:cxn>
                <a:cxn ang="0">
                  <a:pos x="94" y="63"/>
                </a:cxn>
                <a:cxn ang="0">
                  <a:pos x="115" y="43"/>
                </a:cxn>
                <a:cxn ang="0">
                  <a:pos x="149" y="23"/>
                </a:cxn>
                <a:cxn ang="0">
                  <a:pos x="159" y="8"/>
                </a:cxn>
              </a:cxnLst>
              <a:rect l="0" t="0" r="r" b="b"/>
              <a:pathLst>
                <a:path w="159" h="417">
                  <a:moveTo>
                    <a:pt x="156" y="3"/>
                  </a:moveTo>
                  <a:lnTo>
                    <a:pt x="149" y="0"/>
                  </a:lnTo>
                  <a:lnTo>
                    <a:pt x="140" y="0"/>
                  </a:lnTo>
                  <a:lnTo>
                    <a:pt x="132" y="0"/>
                  </a:lnTo>
                  <a:lnTo>
                    <a:pt x="127" y="3"/>
                  </a:lnTo>
                  <a:lnTo>
                    <a:pt x="119" y="8"/>
                  </a:lnTo>
                  <a:lnTo>
                    <a:pt x="113" y="12"/>
                  </a:lnTo>
                  <a:lnTo>
                    <a:pt x="107" y="20"/>
                  </a:lnTo>
                  <a:lnTo>
                    <a:pt x="101" y="27"/>
                  </a:lnTo>
                  <a:lnTo>
                    <a:pt x="95" y="34"/>
                  </a:lnTo>
                  <a:lnTo>
                    <a:pt x="88" y="39"/>
                  </a:lnTo>
                  <a:lnTo>
                    <a:pt x="82" y="43"/>
                  </a:lnTo>
                  <a:lnTo>
                    <a:pt x="75" y="46"/>
                  </a:lnTo>
                  <a:lnTo>
                    <a:pt x="69" y="51"/>
                  </a:lnTo>
                  <a:lnTo>
                    <a:pt x="61" y="57"/>
                  </a:lnTo>
                  <a:lnTo>
                    <a:pt x="55" y="67"/>
                  </a:lnTo>
                  <a:lnTo>
                    <a:pt x="49" y="82"/>
                  </a:lnTo>
                  <a:lnTo>
                    <a:pt x="40" y="100"/>
                  </a:lnTo>
                  <a:lnTo>
                    <a:pt x="33" y="106"/>
                  </a:lnTo>
                  <a:lnTo>
                    <a:pt x="27" y="115"/>
                  </a:lnTo>
                  <a:lnTo>
                    <a:pt x="24" y="138"/>
                  </a:lnTo>
                  <a:lnTo>
                    <a:pt x="21" y="155"/>
                  </a:lnTo>
                  <a:lnTo>
                    <a:pt x="15" y="165"/>
                  </a:lnTo>
                  <a:lnTo>
                    <a:pt x="9" y="180"/>
                  </a:lnTo>
                  <a:lnTo>
                    <a:pt x="9" y="208"/>
                  </a:lnTo>
                  <a:lnTo>
                    <a:pt x="8" y="226"/>
                  </a:lnTo>
                  <a:lnTo>
                    <a:pt x="2" y="247"/>
                  </a:lnTo>
                  <a:lnTo>
                    <a:pt x="0" y="272"/>
                  </a:lnTo>
                  <a:lnTo>
                    <a:pt x="8" y="300"/>
                  </a:lnTo>
                  <a:lnTo>
                    <a:pt x="18" y="324"/>
                  </a:lnTo>
                  <a:lnTo>
                    <a:pt x="21" y="340"/>
                  </a:lnTo>
                  <a:lnTo>
                    <a:pt x="24" y="352"/>
                  </a:lnTo>
                  <a:lnTo>
                    <a:pt x="31" y="361"/>
                  </a:lnTo>
                  <a:lnTo>
                    <a:pt x="40" y="373"/>
                  </a:lnTo>
                  <a:lnTo>
                    <a:pt x="49" y="392"/>
                  </a:lnTo>
                  <a:lnTo>
                    <a:pt x="60" y="410"/>
                  </a:lnTo>
                  <a:lnTo>
                    <a:pt x="75" y="417"/>
                  </a:lnTo>
                  <a:lnTo>
                    <a:pt x="83" y="416"/>
                  </a:lnTo>
                  <a:lnTo>
                    <a:pt x="86" y="413"/>
                  </a:lnTo>
                  <a:lnTo>
                    <a:pt x="83" y="408"/>
                  </a:lnTo>
                  <a:lnTo>
                    <a:pt x="79" y="401"/>
                  </a:lnTo>
                  <a:lnTo>
                    <a:pt x="72" y="394"/>
                  </a:lnTo>
                  <a:lnTo>
                    <a:pt x="64" y="385"/>
                  </a:lnTo>
                  <a:lnTo>
                    <a:pt x="60" y="376"/>
                  </a:lnTo>
                  <a:lnTo>
                    <a:pt x="57" y="367"/>
                  </a:lnTo>
                  <a:lnTo>
                    <a:pt x="54" y="348"/>
                  </a:lnTo>
                  <a:lnTo>
                    <a:pt x="46" y="334"/>
                  </a:lnTo>
                  <a:lnTo>
                    <a:pt x="39" y="321"/>
                  </a:lnTo>
                  <a:lnTo>
                    <a:pt x="36" y="306"/>
                  </a:lnTo>
                  <a:lnTo>
                    <a:pt x="33" y="287"/>
                  </a:lnTo>
                  <a:lnTo>
                    <a:pt x="30" y="267"/>
                  </a:lnTo>
                  <a:lnTo>
                    <a:pt x="30" y="248"/>
                  </a:lnTo>
                  <a:lnTo>
                    <a:pt x="33" y="230"/>
                  </a:lnTo>
                  <a:lnTo>
                    <a:pt x="36" y="211"/>
                  </a:lnTo>
                  <a:lnTo>
                    <a:pt x="34" y="187"/>
                  </a:lnTo>
                  <a:lnTo>
                    <a:pt x="36" y="165"/>
                  </a:lnTo>
                  <a:lnTo>
                    <a:pt x="48" y="149"/>
                  </a:lnTo>
                  <a:lnTo>
                    <a:pt x="58" y="137"/>
                  </a:lnTo>
                  <a:lnTo>
                    <a:pt x="61" y="122"/>
                  </a:lnTo>
                  <a:lnTo>
                    <a:pt x="64" y="107"/>
                  </a:lnTo>
                  <a:lnTo>
                    <a:pt x="78" y="91"/>
                  </a:lnTo>
                  <a:lnTo>
                    <a:pt x="83" y="86"/>
                  </a:lnTo>
                  <a:lnTo>
                    <a:pt x="86" y="82"/>
                  </a:lnTo>
                  <a:lnTo>
                    <a:pt x="88" y="76"/>
                  </a:lnTo>
                  <a:lnTo>
                    <a:pt x="91" y="70"/>
                  </a:lnTo>
                  <a:lnTo>
                    <a:pt x="94" y="63"/>
                  </a:lnTo>
                  <a:lnTo>
                    <a:pt x="103" y="54"/>
                  </a:lnTo>
                  <a:lnTo>
                    <a:pt x="115" y="43"/>
                  </a:lnTo>
                  <a:lnTo>
                    <a:pt x="134" y="32"/>
                  </a:lnTo>
                  <a:lnTo>
                    <a:pt x="149" y="23"/>
                  </a:lnTo>
                  <a:lnTo>
                    <a:pt x="156" y="14"/>
                  </a:lnTo>
                  <a:lnTo>
                    <a:pt x="159" y="8"/>
                  </a:lnTo>
                  <a:lnTo>
                    <a:pt x="156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1" name="Freeform 35"/>
            <p:cNvSpPr>
              <a:spLocks/>
            </p:cNvSpPr>
            <p:nvPr/>
          </p:nvSpPr>
          <p:spPr bwMode="auto">
            <a:xfrm>
              <a:off x="358" y="758"/>
              <a:ext cx="236" cy="12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5" y="5"/>
                </a:cxn>
                <a:cxn ang="0">
                  <a:pos x="33" y="20"/>
                </a:cxn>
                <a:cxn ang="0">
                  <a:pos x="50" y="31"/>
                </a:cxn>
                <a:cxn ang="0">
                  <a:pos x="62" y="31"/>
                </a:cxn>
                <a:cxn ang="0">
                  <a:pos x="70" y="40"/>
                </a:cxn>
                <a:cxn ang="0">
                  <a:pos x="79" y="54"/>
                </a:cxn>
                <a:cxn ang="0">
                  <a:pos x="93" y="64"/>
                </a:cxn>
                <a:cxn ang="0">
                  <a:pos x="114" y="68"/>
                </a:cxn>
                <a:cxn ang="0">
                  <a:pos x="131" y="80"/>
                </a:cxn>
                <a:cxn ang="0">
                  <a:pos x="151" y="85"/>
                </a:cxn>
                <a:cxn ang="0">
                  <a:pos x="163" y="89"/>
                </a:cxn>
                <a:cxn ang="0">
                  <a:pos x="172" y="94"/>
                </a:cxn>
                <a:cxn ang="0">
                  <a:pos x="184" y="95"/>
                </a:cxn>
                <a:cxn ang="0">
                  <a:pos x="208" y="91"/>
                </a:cxn>
                <a:cxn ang="0">
                  <a:pos x="224" y="92"/>
                </a:cxn>
                <a:cxn ang="0">
                  <a:pos x="233" y="104"/>
                </a:cxn>
                <a:cxn ang="0">
                  <a:pos x="233" y="119"/>
                </a:cxn>
                <a:cxn ang="0">
                  <a:pos x="209" y="117"/>
                </a:cxn>
                <a:cxn ang="0">
                  <a:pos x="197" y="117"/>
                </a:cxn>
                <a:cxn ang="0">
                  <a:pos x="190" y="120"/>
                </a:cxn>
                <a:cxn ang="0">
                  <a:pos x="178" y="120"/>
                </a:cxn>
                <a:cxn ang="0">
                  <a:pos x="162" y="114"/>
                </a:cxn>
                <a:cxn ang="0">
                  <a:pos x="153" y="114"/>
                </a:cxn>
                <a:cxn ang="0">
                  <a:pos x="147" y="116"/>
                </a:cxn>
                <a:cxn ang="0">
                  <a:pos x="135" y="113"/>
                </a:cxn>
                <a:cxn ang="0">
                  <a:pos x="113" y="103"/>
                </a:cxn>
                <a:cxn ang="0">
                  <a:pos x="96" y="100"/>
                </a:cxn>
                <a:cxn ang="0">
                  <a:pos x="88" y="89"/>
                </a:cxn>
                <a:cxn ang="0">
                  <a:pos x="76" y="82"/>
                </a:cxn>
                <a:cxn ang="0">
                  <a:pos x="61" y="73"/>
                </a:cxn>
                <a:cxn ang="0">
                  <a:pos x="49" y="64"/>
                </a:cxn>
                <a:cxn ang="0">
                  <a:pos x="39" y="52"/>
                </a:cxn>
                <a:cxn ang="0">
                  <a:pos x="24" y="37"/>
                </a:cxn>
                <a:cxn ang="0">
                  <a:pos x="9" y="25"/>
                </a:cxn>
                <a:cxn ang="0">
                  <a:pos x="0" y="14"/>
                </a:cxn>
              </a:cxnLst>
              <a:rect l="0" t="0" r="r" b="b"/>
              <a:pathLst>
                <a:path w="236" h="120">
                  <a:moveTo>
                    <a:pt x="0" y="8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15" y="5"/>
                  </a:lnTo>
                  <a:lnTo>
                    <a:pt x="24" y="12"/>
                  </a:lnTo>
                  <a:lnTo>
                    <a:pt x="33" y="20"/>
                  </a:lnTo>
                  <a:lnTo>
                    <a:pt x="42" y="27"/>
                  </a:lnTo>
                  <a:lnTo>
                    <a:pt x="50" y="31"/>
                  </a:lnTo>
                  <a:lnTo>
                    <a:pt x="59" y="31"/>
                  </a:lnTo>
                  <a:lnTo>
                    <a:pt x="62" y="31"/>
                  </a:lnTo>
                  <a:lnTo>
                    <a:pt x="65" y="36"/>
                  </a:lnTo>
                  <a:lnTo>
                    <a:pt x="70" y="40"/>
                  </a:lnTo>
                  <a:lnTo>
                    <a:pt x="74" y="48"/>
                  </a:lnTo>
                  <a:lnTo>
                    <a:pt x="79" y="54"/>
                  </a:lnTo>
                  <a:lnTo>
                    <a:pt x="86" y="60"/>
                  </a:lnTo>
                  <a:lnTo>
                    <a:pt x="93" y="64"/>
                  </a:lnTo>
                  <a:lnTo>
                    <a:pt x="104" y="66"/>
                  </a:lnTo>
                  <a:lnTo>
                    <a:pt x="114" y="68"/>
                  </a:lnTo>
                  <a:lnTo>
                    <a:pt x="122" y="74"/>
                  </a:lnTo>
                  <a:lnTo>
                    <a:pt x="131" y="80"/>
                  </a:lnTo>
                  <a:lnTo>
                    <a:pt x="144" y="83"/>
                  </a:lnTo>
                  <a:lnTo>
                    <a:pt x="151" y="85"/>
                  </a:lnTo>
                  <a:lnTo>
                    <a:pt x="157" y="86"/>
                  </a:lnTo>
                  <a:lnTo>
                    <a:pt x="163" y="89"/>
                  </a:lnTo>
                  <a:lnTo>
                    <a:pt x="168" y="91"/>
                  </a:lnTo>
                  <a:lnTo>
                    <a:pt x="172" y="94"/>
                  </a:lnTo>
                  <a:lnTo>
                    <a:pt x="178" y="95"/>
                  </a:lnTo>
                  <a:lnTo>
                    <a:pt x="184" y="95"/>
                  </a:lnTo>
                  <a:lnTo>
                    <a:pt x="193" y="94"/>
                  </a:lnTo>
                  <a:lnTo>
                    <a:pt x="208" y="91"/>
                  </a:lnTo>
                  <a:lnTo>
                    <a:pt x="218" y="91"/>
                  </a:lnTo>
                  <a:lnTo>
                    <a:pt x="224" y="92"/>
                  </a:lnTo>
                  <a:lnTo>
                    <a:pt x="229" y="97"/>
                  </a:lnTo>
                  <a:lnTo>
                    <a:pt x="233" y="104"/>
                  </a:lnTo>
                  <a:lnTo>
                    <a:pt x="236" y="113"/>
                  </a:lnTo>
                  <a:lnTo>
                    <a:pt x="233" y="119"/>
                  </a:lnTo>
                  <a:lnTo>
                    <a:pt x="218" y="119"/>
                  </a:lnTo>
                  <a:lnTo>
                    <a:pt x="209" y="117"/>
                  </a:lnTo>
                  <a:lnTo>
                    <a:pt x="202" y="117"/>
                  </a:lnTo>
                  <a:lnTo>
                    <a:pt x="197" y="117"/>
                  </a:lnTo>
                  <a:lnTo>
                    <a:pt x="193" y="119"/>
                  </a:lnTo>
                  <a:lnTo>
                    <a:pt x="190" y="120"/>
                  </a:lnTo>
                  <a:lnTo>
                    <a:pt x="186" y="120"/>
                  </a:lnTo>
                  <a:lnTo>
                    <a:pt x="178" y="120"/>
                  </a:lnTo>
                  <a:lnTo>
                    <a:pt x="171" y="117"/>
                  </a:lnTo>
                  <a:lnTo>
                    <a:pt x="162" y="114"/>
                  </a:lnTo>
                  <a:lnTo>
                    <a:pt x="157" y="114"/>
                  </a:lnTo>
                  <a:lnTo>
                    <a:pt x="153" y="114"/>
                  </a:lnTo>
                  <a:lnTo>
                    <a:pt x="150" y="116"/>
                  </a:lnTo>
                  <a:lnTo>
                    <a:pt x="147" y="116"/>
                  </a:lnTo>
                  <a:lnTo>
                    <a:pt x="143" y="116"/>
                  </a:lnTo>
                  <a:lnTo>
                    <a:pt x="135" y="113"/>
                  </a:lnTo>
                  <a:lnTo>
                    <a:pt x="123" y="107"/>
                  </a:lnTo>
                  <a:lnTo>
                    <a:pt x="113" y="103"/>
                  </a:lnTo>
                  <a:lnTo>
                    <a:pt x="105" y="101"/>
                  </a:lnTo>
                  <a:lnTo>
                    <a:pt x="96" y="100"/>
                  </a:lnTo>
                  <a:lnTo>
                    <a:pt x="91" y="94"/>
                  </a:lnTo>
                  <a:lnTo>
                    <a:pt x="88" y="89"/>
                  </a:lnTo>
                  <a:lnTo>
                    <a:pt x="82" y="85"/>
                  </a:lnTo>
                  <a:lnTo>
                    <a:pt x="76" y="82"/>
                  </a:lnTo>
                  <a:lnTo>
                    <a:pt x="68" y="77"/>
                  </a:lnTo>
                  <a:lnTo>
                    <a:pt x="61" y="73"/>
                  </a:lnTo>
                  <a:lnTo>
                    <a:pt x="53" y="68"/>
                  </a:lnTo>
                  <a:lnTo>
                    <a:pt x="49" y="64"/>
                  </a:lnTo>
                  <a:lnTo>
                    <a:pt x="44" y="60"/>
                  </a:lnTo>
                  <a:lnTo>
                    <a:pt x="39" y="52"/>
                  </a:lnTo>
                  <a:lnTo>
                    <a:pt x="31" y="45"/>
                  </a:lnTo>
                  <a:lnTo>
                    <a:pt x="24" y="37"/>
                  </a:lnTo>
                  <a:lnTo>
                    <a:pt x="16" y="31"/>
                  </a:lnTo>
                  <a:lnTo>
                    <a:pt x="9" y="25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2" name="Freeform 36"/>
            <p:cNvSpPr>
              <a:spLocks/>
            </p:cNvSpPr>
            <p:nvPr/>
          </p:nvSpPr>
          <p:spPr bwMode="auto">
            <a:xfrm>
              <a:off x="600" y="785"/>
              <a:ext cx="192" cy="92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4" y="80"/>
                </a:cxn>
                <a:cxn ang="0">
                  <a:pos x="9" y="86"/>
                </a:cxn>
                <a:cxn ang="0">
                  <a:pos x="15" y="90"/>
                </a:cxn>
                <a:cxn ang="0">
                  <a:pos x="21" y="92"/>
                </a:cxn>
                <a:cxn ang="0">
                  <a:pos x="31" y="90"/>
                </a:cxn>
                <a:cxn ang="0">
                  <a:pos x="40" y="85"/>
                </a:cxn>
                <a:cxn ang="0">
                  <a:pos x="51" y="79"/>
                </a:cxn>
                <a:cxn ang="0">
                  <a:pos x="64" y="77"/>
                </a:cxn>
                <a:cxn ang="0">
                  <a:pos x="73" y="77"/>
                </a:cxn>
                <a:cxn ang="0">
                  <a:pos x="82" y="76"/>
                </a:cxn>
                <a:cxn ang="0">
                  <a:pos x="88" y="73"/>
                </a:cxn>
                <a:cxn ang="0">
                  <a:pos x="94" y="70"/>
                </a:cxn>
                <a:cxn ang="0">
                  <a:pos x="98" y="65"/>
                </a:cxn>
                <a:cxn ang="0">
                  <a:pos x="104" y="62"/>
                </a:cxn>
                <a:cxn ang="0">
                  <a:pos x="110" y="61"/>
                </a:cxn>
                <a:cxn ang="0">
                  <a:pos x="117" y="59"/>
                </a:cxn>
                <a:cxn ang="0">
                  <a:pos x="125" y="56"/>
                </a:cxn>
                <a:cxn ang="0">
                  <a:pos x="131" y="50"/>
                </a:cxn>
                <a:cxn ang="0">
                  <a:pos x="137" y="43"/>
                </a:cxn>
                <a:cxn ang="0">
                  <a:pos x="147" y="41"/>
                </a:cxn>
                <a:cxn ang="0">
                  <a:pos x="157" y="39"/>
                </a:cxn>
                <a:cxn ang="0">
                  <a:pos x="162" y="34"/>
                </a:cxn>
                <a:cxn ang="0">
                  <a:pos x="166" y="27"/>
                </a:cxn>
                <a:cxn ang="0">
                  <a:pos x="177" y="22"/>
                </a:cxn>
                <a:cxn ang="0">
                  <a:pos x="187" y="16"/>
                </a:cxn>
                <a:cxn ang="0">
                  <a:pos x="192" y="9"/>
                </a:cxn>
                <a:cxn ang="0">
                  <a:pos x="186" y="3"/>
                </a:cxn>
                <a:cxn ang="0">
                  <a:pos x="172" y="0"/>
                </a:cxn>
                <a:cxn ang="0">
                  <a:pos x="163" y="1"/>
                </a:cxn>
                <a:cxn ang="0">
                  <a:pos x="157" y="4"/>
                </a:cxn>
                <a:cxn ang="0">
                  <a:pos x="151" y="9"/>
                </a:cxn>
                <a:cxn ang="0">
                  <a:pos x="146" y="13"/>
                </a:cxn>
                <a:cxn ang="0">
                  <a:pos x="141" y="19"/>
                </a:cxn>
                <a:cxn ang="0">
                  <a:pos x="137" y="25"/>
                </a:cxn>
                <a:cxn ang="0">
                  <a:pos x="132" y="30"/>
                </a:cxn>
                <a:cxn ang="0">
                  <a:pos x="126" y="33"/>
                </a:cxn>
                <a:cxn ang="0">
                  <a:pos x="117" y="34"/>
                </a:cxn>
                <a:cxn ang="0">
                  <a:pos x="113" y="33"/>
                </a:cxn>
                <a:cxn ang="0">
                  <a:pos x="105" y="34"/>
                </a:cxn>
                <a:cxn ang="0">
                  <a:pos x="91" y="43"/>
                </a:cxn>
                <a:cxn ang="0">
                  <a:pos x="82" y="47"/>
                </a:cxn>
                <a:cxn ang="0">
                  <a:pos x="73" y="50"/>
                </a:cxn>
                <a:cxn ang="0">
                  <a:pos x="65" y="52"/>
                </a:cxn>
                <a:cxn ang="0">
                  <a:pos x="59" y="52"/>
                </a:cxn>
                <a:cxn ang="0">
                  <a:pos x="52" y="53"/>
                </a:cxn>
                <a:cxn ang="0">
                  <a:pos x="46" y="53"/>
                </a:cxn>
                <a:cxn ang="0">
                  <a:pos x="39" y="56"/>
                </a:cxn>
                <a:cxn ang="0">
                  <a:pos x="33" y="62"/>
                </a:cxn>
                <a:cxn ang="0">
                  <a:pos x="19" y="62"/>
                </a:cxn>
                <a:cxn ang="0">
                  <a:pos x="7" y="64"/>
                </a:cxn>
                <a:cxn ang="0">
                  <a:pos x="1" y="67"/>
                </a:cxn>
                <a:cxn ang="0">
                  <a:pos x="0" y="71"/>
                </a:cxn>
              </a:cxnLst>
              <a:rect l="0" t="0" r="r" b="b"/>
              <a:pathLst>
                <a:path w="192" h="92">
                  <a:moveTo>
                    <a:pt x="0" y="71"/>
                  </a:moveTo>
                  <a:lnTo>
                    <a:pt x="4" y="80"/>
                  </a:lnTo>
                  <a:lnTo>
                    <a:pt x="9" y="86"/>
                  </a:lnTo>
                  <a:lnTo>
                    <a:pt x="15" y="90"/>
                  </a:lnTo>
                  <a:lnTo>
                    <a:pt x="21" y="92"/>
                  </a:lnTo>
                  <a:lnTo>
                    <a:pt x="31" y="90"/>
                  </a:lnTo>
                  <a:lnTo>
                    <a:pt x="40" y="85"/>
                  </a:lnTo>
                  <a:lnTo>
                    <a:pt x="51" y="79"/>
                  </a:lnTo>
                  <a:lnTo>
                    <a:pt x="64" y="77"/>
                  </a:lnTo>
                  <a:lnTo>
                    <a:pt x="73" y="77"/>
                  </a:lnTo>
                  <a:lnTo>
                    <a:pt x="82" y="76"/>
                  </a:lnTo>
                  <a:lnTo>
                    <a:pt x="88" y="73"/>
                  </a:lnTo>
                  <a:lnTo>
                    <a:pt x="94" y="70"/>
                  </a:lnTo>
                  <a:lnTo>
                    <a:pt x="98" y="65"/>
                  </a:lnTo>
                  <a:lnTo>
                    <a:pt x="104" y="62"/>
                  </a:lnTo>
                  <a:lnTo>
                    <a:pt x="110" y="61"/>
                  </a:lnTo>
                  <a:lnTo>
                    <a:pt x="117" y="59"/>
                  </a:lnTo>
                  <a:lnTo>
                    <a:pt x="125" y="56"/>
                  </a:lnTo>
                  <a:lnTo>
                    <a:pt x="131" y="50"/>
                  </a:lnTo>
                  <a:lnTo>
                    <a:pt x="137" y="43"/>
                  </a:lnTo>
                  <a:lnTo>
                    <a:pt x="147" y="41"/>
                  </a:lnTo>
                  <a:lnTo>
                    <a:pt x="157" y="39"/>
                  </a:lnTo>
                  <a:lnTo>
                    <a:pt x="162" y="34"/>
                  </a:lnTo>
                  <a:lnTo>
                    <a:pt x="166" y="27"/>
                  </a:lnTo>
                  <a:lnTo>
                    <a:pt x="177" y="22"/>
                  </a:lnTo>
                  <a:lnTo>
                    <a:pt x="187" y="16"/>
                  </a:lnTo>
                  <a:lnTo>
                    <a:pt x="192" y="9"/>
                  </a:lnTo>
                  <a:lnTo>
                    <a:pt x="186" y="3"/>
                  </a:lnTo>
                  <a:lnTo>
                    <a:pt x="172" y="0"/>
                  </a:lnTo>
                  <a:lnTo>
                    <a:pt x="163" y="1"/>
                  </a:lnTo>
                  <a:lnTo>
                    <a:pt x="157" y="4"/>
                  </a:lnTo>
                  <a:lnTo>
                    <a:pt x="151" y="9"/>
                  </a:lnTo>
                  <a:lnTo>
                    <a:pt x="146" y="13"/>
                  </a:lnTo>
                  <a:lnTo>
                    <a:pt x="141" y="19"/>
                  </a:lnTo>
                  <a:lnTo>
                    <a:pt x="137" y="25"/>
                  </a:lnTo>
                  <a:lnTo>
                    <a:pt x="132" y="30"/>
                  </a:lnTo>
                  <a:lnTo>
                    <a:pt x="126" y="33"/>
                  </a:lnTo>
                  <a:lnTo>
                    <a:pt x="117" y="34"/>
                  </a:lnTo>
                  <a:lnTo>
                    <a:pt x="113" y="33"/>
                  </a:lnTo>
                  <a:lnTo>
                    <a:pt x="105" y="34"/>
                  </a:lnTo>
                  <a:lnTo>
                    <a:pt x="91" y="43"/>
                  </a:lnTo>
                  <a:lnTo>
                    <a:pt x="82" y="47"/>
                  </a:lnTo>
                  <a:lnTo>
                    <a:pt x="73" y="50"/>
                  </a:lnTo>
                  <a:lnTo>
                    <a:pt x="65" y="52"/>
                  </a:lnTo>
                  <a:lnTo>
                    <a:pt x="59" y="52"/>
                  </a:lnTo>
                  <a:lnTo>
                    <a:pt x="52" y="53"/>
                  </a:lnTo>
                  <a:lnTo>
                    <a:pt x="46" y="53"/>
                  </a:lnTo>
                  <a:lnTo>
                    <a:pt x="39" y="56"/>
                  </a:lnTo>
                  <a:lnTo>
                    <a:pt x="33" y="62"/>
                  </a:lnTo>
                  <a:lnTo>
                    <a:pt x="19" y="62"/>
                  </a:lnTo>
                  <a:lnTo>
                    <a:pt x="7" y="64"/>
                  </a:lnTo>
                  <a:lnTo>
                    <a:pt x="1" y="67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3" name="Freeform 37"/>
            <p:cNvSpPr>
              <a:spLocks/>
            </p:cNvSpPr>
            <p:nvPr/>
          </p:nvSpPr>
          <p:spPr bwMode="auto">
            <a:xfrm>
              <a:off x="697" y="295"/>
              <a:ext cx="188" cy="481"/>
            </a:xfrm>
            <a:custGeom>
              <a:avLst/>
              <a:gdLst/>
              <a:ahLst/>
              <a:cxnLst>
                <a:cxn ang="0">
                  <a:pos x="95" y="481"/>
                </a:cxn>
                <a:cxn ang="0">
                  <a:pos x="109" y="480"/>
                </a:cxn>
                <a:cxn ang="0">
                  <a:pos x="121" y="474"/>
                </a:cxn>
                <a:cxn ang="0">
                  <a:pos x="132" y="463"/>
                </a:cxn>
                <a:cxn ang="0">
                  <a:pos x="141" y="442"/>
                </a:cxn>
                <a:cxn ang="0">
                  <a:pos x="151" y="423"/>
                </a:cxn>
                <a:cxn ang="0">
                  <a:pos x="176" y="389"/>
                </a:cxn>
                <a:cxn ang="0">
                  <a:pos x="179" y="355"/>
                </a:cxn>
                <a:cxn ang="0">
                  <a:pos x="188" y="312"/>
                </a:cxn>
                <a:cxn ang="0">
                  <a:pos x="185" y="272"/>
                </a:cxn>
                <a:cxn ang="0">
                  <a:pos x="184" y="217"/>
                </a:cxn>
                <a:cxn ang="0">
                  <a:pos x="178" y="175"/>
                </a:cxn>
                <a:cxn ang="0">
                  <a:pos x="154" y="141"/>
                </a:cxn>
                <a:cxn ang="0">
                  <a:pos x="147" y="110"/>
                </a:cxn>
                <a:cxn ang="0">
                  <a:pos x="117" y="85"/>
                </a:cxn>
                <a:cxn ang="0">
                  <a:pos x="106" y="71"/>
                </a:cxn>
                <a:cxn ang="0">
                  <a:pos x="99" y="60"/>
                </a:cxn>
                <a:cxn ang="0">
                  <a:pos x="84" y="48"/>
                </a:cxn>
                <a:cxn ang="0">
                  <a:pos x="56" y="34"/>
                </a:cxn>
                <a:cxn ang="0">
                  <a:pos x="34" y="20"/>
                </a:cxn>
                <a:cxn ang="0">
                  <a:pos x="20" y="6"/>
                </a:cxn>
                <a:cxn ang="0">
                  <a:pos x="10" y="0"/>
                </a:cxn>
                <a:cxn ang="0">
                  <a:pos x="0" y="12"/>
                </a:cxn>
                <a:cxn ang="0">
                  <a:pos x="5" y="30"/>
                </a:cxn>
                <a:cxn ang="0">
                  <a:pos x="20" y="43"/>
                </a:cxn>
                <a:cxn ang="0">
                  <a:pos x="38" y="46"/>
                </a:cxn>
                <a:cxn ang="0">
                  <a:pos x="59" y="71"/>
                </a:cxn>
                <a:cxn ang="0">
                  <a:pos x="75" y="82"/>
                </a:cxn>
                <a:cxn ang="0">
                  <a:pos x="90" y="88"/>
                </a:cxn>
                <a:cxn ang="0">
                  <a:pos x="104" y="100"/>
                </a:cxn>
                <a:cxn ang="0">
                  <a:pos x="114" y="125"/>
                </a:cxn>
                <a:cxn ang="0">
                  <a:pos x="127" y="152"/>
                </a:cxn>
                <a:cxn ang="0">
                  <a:pos x="142" y="172"/>
                </a:cxn>
                <a:cxn ang="0">
                  <a:pos x="153" y="193"/>
                </a:cxn>
                <a:cxn ang="0">
                  <a:pos x="157" y="232"/>
                </a:cxn>
                <a:cxn ang="0">
                  <a:pos x="161" y="263"/>
                </a:cxn>
                <a:cxn ang="0">
                  <a:pos x="157" y="290"/>
                </a:cxn>
                <a:cxn ang="0">
                  <a:pos x="161" y="319"/>
                </a:cxn>
                <a:cxn ang="0">
                  <a:pos x="150" y="358"/>
                </a:cxn>
                <a:cxn ang="0">
                  <a:pos x="147" y="389"/>
                </a:cxn>
                <a:cxn ang="0">
                  <a:pos x="126" y="411"/>
                </a:cxn>
                <a:cxn ang="0">
                  <a:pos x="123" y="426"/>
                </a:cxn>
                <a:cxn ang="0">
                  <a:pos x="102" y="450"/>
                </a:cxn>
                <a:cxn ang="0">
                  <a:pos x="86" y="475"/>
                </a:cxn>
              </a:cxnLst>
              <a:rect l="0" t="0" r="r" b="b"/>
              <a:pathLst>
                <a:path w="188" h="481">
                  <a:moveTo>
                    <a:pt x="86" y="480"/>
                  </a:moveTo>
                  <a:lnTo>
                    <a:pt x="95" y="481"/>
                  </a:lnTo>
                  <a:lnTo>
                    <a:pt x="102" y="481"/>
                  </a:lnTo>
                  <a:lnTo>
                    <a:pt x="109" y="480"/>
                  </a:lnTo>
                  <a:lnTo>
                    <a:pt x="115" y="478"/>
                  </a:lnTo>
                  <a:lnTo>
                    <a:pt x="121" y="474"/>
                  </a:lnTo>
                  <a:lnTo>
                    <a:pt x="127" y="469"/>
                  </a:lnTo>
                  <a:lnTo>
                    <a:pt x="132" y="463"/>
                  </a:lnTo>
                  <a:lnTo>
                    <a:pt x="135" y="456"/>
                  </a:lnTo>
                  <a:lnTo>
                    <a:pt x="141" y="442"/>
                  </a:lnTo>
                  <a:lnTo>
                    <a:pt x="145" y="434"/>
                  </a:lnTo>
                  <a:lnTo>
                    <a:pt x="151" y="423"/>
                  </a:lnTo>
                  <a:lnTo>
                    <a:pt x="164" y="408"/>
                  </a:lnTo>
                  <a:lnTo>
                    <a:pt x="176" y="389"/>
                  </a:lnTo>
                  <a:lnTo>
                    <a:pt x="179" y="371"/>
                  </a:lnTo>
                  <a:lnTo>
                    <a:pt x="179" y="355"/>
                  </a:lnTo>
                  <a:lnTo>
                    <a:pt x="182" y="336"/>
                  </a:lnTo>
                  <a:lnTo>
                    <a:pt x="188" y="312"/>
                  </a:lnTo>
                  <a:lnTo>
                    <a:pt x="188" y="293"/>
                  </a:lnTo>
                  <a:lnTo>
                    <a:pt x="185" y="272"/>
                  </a:lnTo>
                  <a:lnTo>
                    <a:pt x="184" y="245"/>
                  </a:lnTo>
                  <a:lnTo>
                    <a:pt x="184" y="217"/>
                  </a:lnTo>
                  <a:lnTo>
                    <a:pt x="184" y="195"/>
                  </a:lnTo>
                  <a:lnTo>
                    <a:pt x="178" y="175"/>
                  </a:lnTo>
                  <a:lnTo>
                    <a:pt x="164" y="158"/>
                  </a:lnTo>
                  <a:lnTo>
                    <a:pt x="154" y="141"/>
                  </a:lnTo>
                  <a:lnTo>
                    <a:pt x="151" y="126"/>
                  </a:lnTo>
                  <a:lnTo>
                    <a:pt x="147" y="110"/>
                  </a:lnTo>
                  <a:lnTo>
                    <a:pt x="129" y="94"/>
                  </a:lnTo>
                  <a:lnTo>
                    <a:pt x="117" y="85"/>
                  </a:lnTo>
                  <a:lnTo>
                    <a:pt x="111" y="77"/>
                  </a:lnTo>
                  <a:lnTo>
                    <a:pt x="106" y="71"/>
                  </a:lnTo>
                  <a:lnTo>
                    <a:pt x="102" y="66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4" y="48"/>
                  </a:lnTo>
                  <a:lnTo>
                    <a:pt x="71" y="42"/>
                  </a:lnTo>
                  <a:lnTo>
                    <a:pt x="56" y="34"/>
                  </a:lnTo>
                  <a:lnTo>
                    <a:pt x="43" y="27"/>
                  </a:lnTo>
                  <a:lnTo>
                    <a:pt x="34" y="20"/>
                  </a:lnTo>
                  <a:lnTo>
                    <a:pt x="26" y="12"/>
                  </a:lnTo>
                  <a:lnTo>
                    <a:pt x="20" y="6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5" y="3"/>
                  </a:lnTo>
                  <a:lnTo>
                    <a:pt x="0" y="12"/>
                  </a:lnTo>
                  <a:lnTo>
                    <a:pt x="1" y="21"/>
                  </a:lnTo>
                  <a:lnTo>
                    <a:pt x="5" y="30"/>
                  </a:lnTo>
                  <a:lnTo>
                    <a:pt x="13" y="39"/>
                  </a:lnTo>
                  <a:lnTo>
                    <a:pt x="20" y="43"/>
                  </a:lnTo>
                  <a:lnTo>
                    <a:pt x="28" y="43"/>
                  </a:lnTo>
                  <a:lnTo>
                    <a:pt x="38" y="46"/>
                  </a:lnTo>
                  <a:lnTo>
                    <a:pt x="52" y="61"/>
                  </a:lnTo>
                  <a:lnTo>
                    <a:pt x="59" y="71"/>
                  </a:lnTo>
                  <a:lnTo>
                    <a:pt x="66" y="77"/>
                  </a:lnTo>
                  <a:lnTo>
                    <a:pt x="75" y="82"/>
                  </a:lnTo>
                  <a:lnTo>
                    <a:pt x="83" y="85"/>
                  </a:lnTo>
                  <a:lnTo>
                    <a:pt x="90" y="88"/>
                  </a:lnTo>
                  <a:lnTo>
                    <a:pt x="98" y="92"/>
                  </a:lnTo>
                  <a:lnTo>
                    <a:pt x="104" y="100"/>
                  </a:lnTo>
                  <a:lnTo>
                    <a:pt x="108" y="110"/>
                  </a:lnTo>
                  <a:lnTo>
                    <a:pt x="114" y="125"/>
                  </a:lnTo>
                  <a:lnTo>
                    <a:pt x="120" y="140"/>
                  </a:lnTo>
                  <a:lnTo>
                    <a:pt x="127" y="152"/>
                  </a:lnTo>
                  <a:lnTo>
                    <a:pt x="136" y="162"/>
                  </a:lnTo>
                  <a:lnTo>
                    <a:pt x="142" y="172"/>
                  </a:lnTo>
                  <a:lnTo>
                    <a:pt x="148" y="183"/>
                  </a:lnTo>
                  <a:lnTo>
                    <a:pt x="153" y="193"/>
                  </a:lnTo>
                  <a:lnTo>
                    <a:pt x="154" y="205"/>
                  </a:lnTo>
                  <a:lnTo>
                    <a:pt x="157" y="232"/>
                  </a:lnTo>
                  <a:lnTo>
                    <a:pt x="160" y="250"/>
                  </a:lnTo>
                  <a:lnTo>
                    <a:pt x="161" y="263"/>
                  </a:lnTo>
                  <a:lnTo>
                    <a:pt x="158" y="276"/>
                  </a:lnTo>
                  <a:lnTo>
                    <a:pt x="157" y="290"/>
                  </a:lnTo>
                  <a:lnTo>
                    <a:pt x="160" y="304"/>
                  </a:lnTo>
                  <a:lnTo>
                    <a:pt x="161" y="319"/>
                  </a:lnTo>
                  <a:lnTo>
                    <a:pt x="155" y="339"/>
                  </a:lnTo>
                  <a:lnTo>
                    <a:pt x="150" y="358"/>
                  </a:lnTo>
                  <a:lnTo>
                    <a:pt x="148" y="374"/>
                  </a:lnTo>
                  <a:lnTo>
                    <a:pt x="147" y="389"/>
                  </a:lnTo>
                  <a:lnTo>
                    <a:pt x="139" y="399"/>
                  </a:lnTo>
                  <a:lnTo>
                    <a:pt x="126" y="411"/>
                  </a:lnTo>
                  <a:lnTo>
                    <a:pt x="123" y="419"/>
                  </a:lnTo>
                  <a:lnTo>
                    <a:pt x="123" y="426"/>
                  </a:lnTo>
                  <a:lnTo>
                    <a:pt x="120" y="432"/>
                  </a:lnTo>
                  <a:lnTo>
                    <a:pt x="102" y="450"/>
                  </a:lnTo>
                  <a:lnTo>
                    <a:pt x="92" y="465"/>
                  </a:lnTo>
                  <a:lnTo>
                    <a:pt x="86" y="475"/>
                  </a:lnTo>
                  <a:lnTo>
                    <a:pt x="86" y="4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4" name="Freeform 38"/>
            <p:cNvSpPr>
              <a:spLocks/>
            </p:cNvSpPr>
            <p:nvPr/>
          </p:nvSpPr>
          <p:spPr bwMode="auto">
            <a:xfrm>
              <a:off x="342" y="349"/>
              <a:ext cx="179" cy="181"/>
            </a:xfrm>
            <a:custGeom>
              <a:avLst/>
              <a:gdLst/>
              <a:ahLst/>
              <a:cxnLst>
                <a:cxn ang="0">
                  <a:pos x="173" y="4"/>
                </a:cxn>
                <a:cxn ang="0">
                  <a:pos x="157" y="0"/>
                </a:cxn>
                <a:cxn ang="0">
                  <a:pos x="148" y="4"/>
                </a:cxn>
                <a:cxn ang="0">
                  <a:pos x="141" y="10"/>
                </a:cxn>
                <a:cxn ang="0">
                  <a:pos x="130" y="13"/>
                </a:cxn>
                <a:cxn ang="0">
                  <a:pos x="112" y="16"/>
                </a:cxn>
                <a:cxn ang="0">
                  <a:pos x="104" y="23"/>
                </a:cxn>
                <a:cxn ang="0">
                  <a:pos x="96" y="31"/>
                </a:cxn>
                <a:cxn ang="0">
                  <a:pos x="89" y="37"/>
                </a:cxn>
                <a:cxn ang="0">
                  <a:pos x="80" y="41"/>
                </a:cxn>
                <a:cxn ang="0">
                  <a:pos x="71" y="49"/>
                </a:cxn>
                <a:cxn ang="0">
                  <a:pos x="65" y="55"/>
                </a:cxn>
                <a:cxn ang="0">
                  <a:pos x="62" y="58"/>
                </a:cxn>
                <a:cxn ang="0">
                  <a:pos x="55" y="72"/>
                </a:cxn>
                <a:cxn ang="0">
                  <a:pos x="47" y="77"/>
                </a:cxn>
                <a:cxn ang="0">
                  <a:pos x="40" y="80"/>
                </a:cxn>
                <a:cxn ang="0">
                  <a:pos x="34" y="87"/>
                </a:cxn>
                <a:cxn ang="0">
                  <a:pos x="31" y="98"/>
                </a:cxn>
                <a:cxn ang="0">
                  <a:pos x="31" y="104"/>
                </a:cxn>
                <a:cxn ang="0">
                  <a:pos x="28" y="109"/>
                </a:cxn>
                <a:cxn ang="0">
                  <a:pos x="22" y="115"/>
                </a:cxn>
                <a:cxn ang="0">
                  <a:pos x="16" y="123"/>
                </a:cxn>
                <a:cxn ang="0">
                  <a:pos x="9" y="133"/>
                </a:cxn>
                <a:cxn ang="0">
                  <a:pos x="3" y="147"/>
                </a:cxn>
                <a:cxn ang="0">
                  <a:pos x="0" y="157"/>
                </a:cxn>
                <a:cxn ang="0">
                  <a:pos x="3" y="166"/>
                </a:cxn>
                <a:cxn ang="0">
                  <a:pos x="7" y="173"/>
                </a:cxn>
                <a:cxn ang="0">
                  <a:pos x="13" y="179"/>
                </a:cxn>
                <a:cxn ang="0">
                  <a:pos x="19" y="181"/>
                </a:cxn>
                <a:cxn ang="0">
                  <a:pos x="23" y="173"/>
                </a:cxn>
                <a:cxn ang="0">
                  <a:pos x="25" y="163"/>
                </a:cxn>
                <a:cxn ang="0">
                  <a:pos x="28" y="150"/>
                </a:cxn>
                <a:cxn ang="0">
                  <a:pos x="34" y="141"/>
                </a:cxn>
                <a:cxn ang="0">
                  <a:pos x="43" y="127"/>
                </a:cxn>
                <a:cxn ang="0">
                  <a:pos x="46" y="117"/>
                </a:cxn>
                <a:cxn ang="0">
                  <a:pos x="50" y="108"/>
                </a:cxn>
                <a:cxn ang="0">
                  <a:pos x="58" y="101"/>
                </a:cxn>
                <a:cxn ang="0">
                  <a:pos x="71" y="90"/>
                </a:cxn>
                <a:cxn ang="0">
                  <a:pos x="77" y="81"/>
                </a:cxn>
                <a:cxn ang="0">
                  <a:pos x="83" y="72"/>
                </a:cxn>
                <a:cxn ang="0">
                  <a:pos x="95" y="68"/>
                </a:cxn>
                <a:cxn ang="0">
                  <a:pos x="107" y="63"/>
                </a:cxn>
                <a:cxn ang="0">
                  <a:pos x="115" y="55"/>
                </a:cxn>
                <a:cxn ang="0">
                  <a:pos x="123" y="46"/>
                </a:cxn>
                <a:cxn ang="0">
                  <a:pos x="132" y="41"/>
                </a:cxn>
                <a:cxn ang="0">
                  <a:pos x="142" y="38"/>
                </a:cxn>
                <a:cxn ang="0">
                  <a:pos x="148" y="32"/>
                </a:cxn>
                <a:cxn ang="0">
                  <a:pos x="154" y="25"/>
                </a:cxn>
                <a:cxn ang="0">
                  <a:pos x="167" y="20"/>
                </a:cxn>
                <a:cxn ang="0">
                  <a:pos x="178" y="17"/>
                </a:cxn>
                <a:cxn ang="0">
                  <a:pos x="179" y="12"/>
                </a:cxn>
                <a:cxn ang="0">
                  <a:pos x="176" y="7"/>
                </a:cxn>
                <a:cxn ang="0">
                  <a:pos x="173" y="4"/>
                </a:cxn>
              </a:cxnLst>
              <a:rect l="0" t="0" r="r" b="b"/>
              <a:pathLst>
                <a:path w="179" h="181">
                  <a:moveTo>
                    <a:pt x="173" y="4"/>
                  </a:moveTo>
                  <a:lnTo>
                    <a:pt x="157" y="0"/>
                  </a:lnTo>
                  <a:lnTo>
                    <a:pt x="148" y="4"/>
                  </a:lnTo>
                  <a:lnTo>
                    <a:pt x="141" y="10"/>
                  </a:lnTo>
                  <a:lnTo>
                    <a:pt x="130" y="13"/>
                  </a:lnTo>
                  <a:lnTo>
                    <a:pt x="112" y="16"/>
                  </a:lnTo>
                  <a:lnTo>
                    <a:pt x="104" y="23"/>
                  </a:lnTo>
                  <a:lnTo>
                    <a:pt x="96" y="31"/>
                  </a:lnTo>
                  <a:lnTo>
                    <a:pt x="89" y="37"/>
                  </a:lnTo>
                  <a:lnTo>
                    <a:pt x="80" y="41"/>
                  </a:lnTo>
                  <a:lnTo>
                    <a:pt x="71" y="49"/>
                  </a:lnTo>
                  <a:lnTo>
                    <a:pt x="65" y="55"/>
                  </a:lnTo>
                  <a:lnTo>
                    <a:pt x="62" y="58"/>
                  </a:lnTo>
                  <a:lnTo>
                    <a:pt x="55" y="72"/>
                  </a:lnTo>
                  <a:lnTo>
                    <a:pt x="47" y="77"/>
                  </a:lnTo>
                  <a:lnTo>
                    <a:pt x="40" y="80"/>
                  </a:lnTo>
                  <a:lnTo>
                    <a:pt x="34" y="87"/>
                  </a:lnTo>
                  <a:lnTo>
                    <a:pt x="31" y="98"/>
                  </a:lnTo>
                  <a:lnTo>
                    <a:pt x="31" y="104"/>
                  </a:lnTo>
                  <a:lnTo>
                    <a:pt x="28" y="109"/>
                  </a:lnTo>
                  <a:lnTo>
                    <a:pt x="22" y="115"/>
                  </a:lnTo>
                  <a:lnTo>
                    <a:pt x="16" y="123"/>
                  </a:lnTo>
                  <a:lnTo>
                    <a:pt x="9" y="133"/>
                  </a:lnTo>
                  <a:lnTo>
                    <a:pt x="3" y="147"/>
                  </a:lnTo>
                  <a:lnTo>
                    <a:pt x="0" y="157"/>
                  </a:lnTo>
                  <a:lnTo>
                    <a:pt x="3" y="166"/>
                  </a:lnTo>
                  <a:lnTo>
                    <a:pt x="7" y="173"/>
                  </a:lnTo>
                  <a:lnTo>
                    <a:pt x="13" y="179"/>
                  </a:lnTo>
                  <a:lnTo>
                    <a:pt x="19" y="181"/>
                  </a:lnTo>
                  <a:lnTo>
                    <a:pt x="23" y="173"/>
                  </a:lnTo>
                  <a:lnTo>
                    <a:pt x="25" y="163"/>
                  </a:lnTo>
                  <a:lnTo>
                    <a:pt x="28" y="150"/>
                  </a:lnTo>
                  <a:lnTo>
                    <a:pt x="34" y="141"/>
                  </a:lnTo>
                  <a:lnTo>
                    <a:pt x="43" y="127"/>
                  </a:lnTo>
                  <a:lnTo>
                    <a:pt x="46" y="117"/>
                  </a:lnTo>
                  <a:lnTo>
                    <a:pt x="50" y="108"/>
                  </a:lnTo>
                  <a:lnTo>
                    <a:pt x="58" y="101"/>
                  </a:lnTo>
                  <a:lnTo>
                    <a:pt x="71" y="90"/>
                  </a:lnTo>
                  <a:lnTo>
                    <a:pt x="77" y="81"/>
                  </a:lnTo>
                  <a:lnTo>
                    <a:pt x="83" y="72"/>
                  </a:lnTo>
                  <a:lnTo>
                    <a:pt x="95" y="68"/>
                  </a:lnTo>
                  <a:lnTo>
                    <a:pt x="107" y="63"/>
                  </a:lnTo>
                  <a:lnTo>
                    <a:pt x="115" y="55"/>
                  </a:lnTo>
                  <a:lnTo>
                    <a:pt x="123" y="46"/>
                  </a:lnTo>
                  <a:lnTo>
                    <a:pt x="132" y="41"/>
                  </a:lnTo>
                  <a:lnTo>
                    <a:pt x="142" y="38"/>
                  </a:lnTo>
                  <a:lnTo>
                    <a:pt x="148" y="32"/>
                  </a:lnTo>
                  <a:lnTo>
                    <a:pt x="154" y="25"/>
                  </a:lnTo>
                  <a:lnTo>
                    <a:pt x="167" y="20"/>
                  </a:lnTo>
                  <a:lnTo>
                    <a:pt x="178" y="17"/>
                  </a:lnTo>
                  <a:lnTo>
                    <a:pt x="179" y="12"/>
                  </a:lnTo>
                  <a:lnTo>
                    <a:pt x="176" y="7"/>
                  </a:lnTo>
                  <a:lnTo>
                    <a:pt x="17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5" name="Freeform 39"/>
            <p:cNvSpPr>
              <a:spLocks/>
            </p:cNvSpPr>
            <p:nvPr/>
          </p:nvSpPr>
          <p:spPr bwMode="auto">
            <a:xfrm>
              <a:off x="331" y="539"/>
              <a:ext cx="36" cy="78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25" y="10"/>
                </a:cxn>
                <a:cxn ang="0">
                  <a:pos x="25" y="19"/>
                </a:cxn>
                <a:cxn ang="0">
                  <a:pos x="24" y="29"/>
                </a:cxn>
                <a:cxn ang="0">
                  <a:pos x="27" y="40"/>
                </a:cxn>
                <a:cxn ang="0">
                  <a:pos x="33" y="52"/>
                </a:cxn>
                <a:cxn ang="0">
                  <a:pos x="36" y="63"/>
                </a:cxn>
                <a:cxn ang="0">
                  <a:pos x="34" y="72"/>
                </a:cxn>
                <a:cxn ang="0">
                  <a:pos x="27" y="78"/>
                </a:cxn>
                <a:cxn ang="0">
                  <a:pos x="17" y="78"/>
                </a:cxn>
                <a:cxn ang="0">
                  <a:pos x="9" y="74"/>
                </a:cxn>
                <a:cxn ang="0">
                  <a:pos x="8" y="65"/>
                </a:cxn>
                <a:cxn ang="0">
                  <a:pos x="9" y="55"/>
                </a:cxn>
                <a:cxn ang="0">
                  <a:pos x="9" y="47"/>
                </a:cxn>
                <a:cxn ang="0">
                  <a:pos x="5" y="40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6" y="20"/>
                </a:cxn>
                <a:cxn ang="0">
                  <a:pos x="8" y="9"/>
                </a:cxn>
                <a:cxn ang="0">
                  <a:pos x="12" y="0"/>
                </a:cxn>
                <a:cxn ang="0">
                  <a:pos x="20" y="1"/>
                </a:cxn>
              </a:cxnLst>
              <a:rect l="0" t="0" r="r" b="b"/>
              <a:pathLst>
                <a:path w="36" h="78">
                  <a:moveTo>
                    <a:pt x="20" y="1"/>
                  </a:moveTo>
                  <a:lnTo>
                    <a:pt x="25" y="10"/>
                  </a:lnTo>
                  <a:lnTo>
                    <a:pt x="25" y="19"/>
                  </a:lnTo>
                  <a:lnTo>
                    <a:pt x="24" y="29"/>
                  </a:lnTo>
                  <a:lnTo>
                    <a:pt x="27" y="40"/>
                  </a:lnTo>
                  <a:lnTo>
                    <a:pt x="33" y="52"/>
                  </a:lnTo>
                  <a:lnTo>
                    <a:pt x="36" y="63"/>
                  </a:lnTo>
                  <a:lnTo>
                    <a:pt x="34" y="72"/>
                  </a:lnTo>
                  <a:lnTo>
                    <a:pt x="27" y="78"/>
                  </a:lnTo>
                  <a:lnTo>
                    <a:pt x="17" y="78"/>
                  </a:lnTo>
                  <a:lnTo>
                    <a:pt x="9" y="74"/>
                  </a:lnTo>
                  <a:lnTo>
                    <a:pt x="8" y="65"/>
                  </a:lnTo>
                  <a:lnTo>
                    <a:pt x="9" y="55"/>
                  </a:lnTo>
                  <a:lnTo>
                    <a:pt x="9" y="47"/>
                  </a:lnTo>
                  <a:lnTo>
                    <a:pt x="5" y="40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6" y="20"/>
                  </a:lnTo>
                  <a:lnTo>
                    <a:pt x="8" y="9"/>
                  </a:lnTo>
                  <a:lnTo>
                    <a:pt x="12" y="0"/>
                  </a:lnTo>
                  <a:lnTo>
                    <a:pt x="2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6" name="Freeform 40"/>
            <p:cNvSpPr>
              <a:spLocks/>
            </p:cNvSpPr>
            <p:nvPr/>
          </p:nvSpPr>
          <p:spPr bwMode="auto">
            <a:xfrm>
              <a:off x="80" y="236"/>
              <a:ext cx="1488" cy="1039"/>
            </a:xfrm>
            <a:custGeom>
              <a:avLst/>
              <a:gdLst/>
              <a:ahLst/>
              <a:cxnLst>
                <a:cxn ang="0">
                  <a:pos x="1438" y="384"/>
                </a:cxn>
                <a:cxn ang="0">
                  <a:pos x="1484" y="225"/>
                </a:cxn>
                <a:cxn ang="0">
                  <a:pos x="1444" y="104"/>
                </a:cxn>
                <a:cxn ang="0">
                  <a:pos x="1402" y="61"/>
                </a:cxn>
                <a:cxn ang="0">
                  <a:pos x="1358" y="34"/>
                </a:cxn>
                <a:cxn ang="0">
                  <a:pos x="1292" y="16"/>
                </a:cxn>
                <a:cxn ang="0">
                  <a:pos x="1172" y="4"/>
                </a:cxn>
                <a:cxn ang="0">
                  <a:pos x="1087" y="67"/>
                </a:cxn>
                <a:cxn ang="0">
                  <a:pos x="1015" y="133"/>
                </a:cxn>
                <a:cxn ang="0">
                  <a:pos x="997" y="282"/>
                </a:cxn>
                <a:cxn ang="0">
                  <a:pos x="1035" y="356"/>
                </a:cxn>
                <a:cxn ang="0">
                  <a:pos x="995" y="344"/>
                </a:cxn>
                <a:cxn ang="0">
                  <a:pos x="952" y="222"/>
                </a:cxn>
                <a:cxn ang="0">
                  <a:pos x="902" y="182"/>
                </a:cxn>
                <a:cxn ang="0">
                  <a:pos x="841" y="148"/>
                </a:cxn>
                <a:cxn ang="0">
                  <a:pos x="783" y="150"/>
                </a:cxn>
                <a:cxn ang="0">
                  <a:pos x="712" y="163"/>
                </a:cxn>
                <a:cxn ang="0">
                  <a:pos x="669" y="194"/>
                </a:cxn>
                <a:cxn ang="0">
                  <a:pos x="617" y="227"/>
                </a:cxn>
                <a:cxn ang="0">
                  <a:pos x="587" y="365"/>
                </a:cxn>
                <a:cxn ang="0">
                  <a:pos x="645" y="447"/>
                </a:cxn>
                <a:cxn ang="0">
                  <a:pos x="618" y="461"/>
                </a:cxn>
                <a:cxn ang="0">
                  <a:pos x="571" y="444"/>
                </a:cxn>
                <a:cxn ang="0">
                  <a:pos x="526" y="409"/>
                </a:cxn>
                <a:cxn ang="0">
                  <a:pos x="484" y="392"/>
                </a:cxn>
                <a:cxn ang="0">
                  <a:pos x="437" y="398"/>
                </a:cxn>
                <a:cxn ang="0">
                  <a:pos x="391" y="417"/>
                </a:cxn>
                <a:cxn ang="0">
                  <a:pos x="352" y="442"/>
                </a:cxn>
                <a:cxn ang="0">
                  <a:pos x="288" y="516"/>
                </a:cxn>
                <a:cxn ang="0">
                  <a:pos x="314" y="635"/>
                </a:cxn>
                <a:cxn ang="0">
                  <a:pos x="276" y="641"/>
                </a:cxn>
                <a:cxn ang="0">
                  <a:pos x="217" y="653"/>
                </a:cxn>
                <a:cxn ang="0">
                  <a:pos x="159" y="665"/>
                </a:cxn>
                <a:cxn ang="0">
                  <a:pos x="110" y="691"/>
                </a:cxn>
                <a:cxn ang="0">
                  <a:pos x="46" y="723"/>
                </a:cxn>
                <a:cxn ang="0">
                  <a:pos x="15" y="786"/>
                </a:cxn>
                <a:cxn ang="0">
                  <a:pos x="46" y="923"/>
                </a:cxn>
                <a:cxn ang="0">
                  <a:pos x="89" y="972"/>
                </a:cxn>
                <a:cxn ang="0">
                  <a:pos x="143" y="996"/>
                </a:cxn>
                <a:cxn ang="0">
                  <a:pos x="205" y="1019"/>
                </a:cxn>
                <a:cxn ang="0">
                  <a:pos x="281" y="1001"/>
                </a:cxn>
                <a:cxn ang="0">
                  <a:pos x="343" y="963"/>
                </a:cxn>
                <a:cxn ang="0">
                  <a:pos x="392" y="924"/>
                </a:cxn>
                <a:cxn ang="0">
                  <a:pos x="441" y="991"/>
                </a:cxn>
                <a:cxn ang="0">
                  <a:pos x="510" y="1028"/>
                </a:cxn>
                <a:cxn ang="0">
                  <a:pos x="563" y="1037"/>
                </a:cxn>
                <a:cxn ang="0">
                  <a:pos x="639" y="1034"/>
                </a:cxn>
                <a:cxn ang="0">
                  <a:pos x="688" y="1027"/>
                </a:cxn>
                <a:cxn ang="0">
                  <a:pos x="759" y="987"/>
                </a:cxn>
                <a:cxn ang="0">
                  <a:pos x="765" y="886"/>
                </a:cxn>
                <a:cxn ang="0">
                  <a:pos x="798" y="740"/>
                </a:cxn>
                <a:cxn ang="0">
                  <a:pos x="865" y="685"/>
                </a:cxn>
                <a:cxn ang="0">
                  <a:pos x="937" y="650"/>
                </a:cxn>
                <a:cxn ang="0">
                  <a:pos x="1016" y="558"/>
                </a:cxn>
                <a:cxn ang="0">
                  <a:pos x="1078" y="531"/>
                </a:cxn>
                <a:cxn ang="0">
                  <a:pos x="1160" y="522"/>
                </a:cxn>
                <a:cxn ang="0">
                  <a:pos x="1211" y="522"/>
                </a:cxn>
                <a:cxn ang="0">
                  <a:pos x="1260" y="567"/>
                </a:cxn>
                <a:cxn ang="0">
                  <a:pos x="1306" y="585"/>
                </a:cxn>
                <a:cxn ang="0">
                  <a:pos x="1334" y="458"/>
                </a:cxn>
                <a:cxn ang="0">
                  <a:pos x="1392" y="409"/>
                </a:cxn>
              </a:cxnLst>
              <a:rect l="0" t="0" r="r" b="b"/>
              <a:pathLst>
                <a:path w="1488" h="1039">
                  <a:moveTo>
                    <a:pt x="1407" y="417"/>
                  </a:moveTo>
                  <a:lnTo>
                    <a:pt x="1407" y="409"/>
                  </a:lnTo>
                  <a:lnTo>
                    <a:pt x="1410" y="404"/>
                  </a:lnTo>
                  <a:lnTo>
                    <a:pt x="1416" y="399"/>
                  </a:lnTo>
                  <a:lnTo>
                    <a:pt x="1422" y="395"/>
                  </a:lnTo>
                  <a:lnTo>
                    <a:pt x="1430" y="389"/>
                  </a:lnTo>
                  <a:lnTo>
                    <a:pt x="1438" y="384"/>
                  </a:lnTo>
                  <a:lnTo>
                    <a:pt x="1444" y="377"/>
                  </a:lnTo>
                  <a:lnTo>
                    <a:pt x="1450" y="368"/>
                  </a:lnTo>
                  <a:lnTo>
                    <a:pt x="1465" y="344"/>
                  </a:lnTo>
                  <a:lnTo>
                    <a:pt x="1478" y="325"/>
                  </a:lnTo>
                  <a:lnTo>
                    <a:pt x="1487" y="301"/>
                  </a:lnTo>
                  <a:lnTo>
                    <a:pt x="1488" y="260"/>
                  </a:lnTo>
                  <a:lnTo>
                    <a:pt x="1484" y="225"/>
                  </a:lnTo>
                  <a:lnTo>
                    <a:pt x="1479" y="215"/>
                  </a:lnTo>
                  <a:lnTo>
                    <a:pt x="1473" y="209"/>
                  </a:lnTo>
                  <a:lnTo>
                    <a:pt x="1471" y="187"/>
                  </a:lnTo>
                  <a:lnTo>
                    <a:pt x="1466" y="160"/>
                  </a:lnTo>
                  <a:lnTo>
                    <a:pt x="1460" y="142"/>
                  </a:lnTo>
                  <a:lnTo>
                    <a:pt x="1451" y="128"/>
                  </a:lnTo>
                  <a:lnTo>
                    <a:pt x="1444" y="104"/>
                  </a:lnTo>
                  <a:lnTo>
                    <a:pt x="1439" y="92"/>
                  </a:lnTo>
                  <a:lnTo>
                    <a:pt x="1433" y="83"/>
                  </a:lnTo>
                  <a:lnTo>
                    <a:pt x="1429" y="79"/>
                  </a:lnTo>
                  <a:lnTo>
                    <a:pt x="1423" y="74"/>
                  </a:lnTo>
                  <a:lnTo>
                    <a:pt x="1416" y="71"/>
                  </a:lnTo>
                  <a:lnTo>
                    <a:pt x="1410" y="67"/>
                  </a:lnTo>
                  <a:lnTo>
                    <a:pt x="1402" y="61"/>
                  </a:lnTo>
                  <a:lnTo>
                    <a:pt x="1395" y="50"/>
                  </a:lnTo>
                  <a:lnTo>
                    <a:pt x="1387" y="41"/>
                  </a:lnTo>
                  <a:lnTo>
                    <a:pt x="1381" y="37"/>
                  </a:lnTo>
                  <a:lnTo>
                    <a:pt x="1377" y="36"/>
                  </a:lnTo>
                  <a:lnTo>
                    <a:pt x="1371" y="36"/>
                  </a:lnTo>
                  <a:lnTo>
                    <a:pt x="1365" y="36"/>
                  </a:lnTo>
                  <a:lnTo>
                    <a:pt x="1358" y="34"/>
                  </a:lnTo>
                  <a:lnTo>
                    <a:pt x="1347" y="28"/>
                  </a:lnTo>
                  <a:lnTo>
                    <a:pt x="1335" y="18"/>
                  </a:lnTo>
                  <a:lnTo>
                    <a:pt x="1326" y="10"/>
                  </a:lnTo>
                  <a:lnTo>
                    <a:pt x="1319" y="9"/>
                  </a:lnTo>
                  <a:lnTo>
                    <a:pt x="1310" y="10"/>
                  </a:lnTo>
                  <a:lnTo>
                    <a:pt x="1303" y="13"/>
                  </a:lnTo>
                  <a:lnTo>
                    <a:pt x="1292" y="16"/>
                  </a:lnTo>
                  <a:lnTo>
                    <a:pt x="1282" y="18"/>
                  </a:lnTo>
                  <a:lnTo>
                    <a:pt x="1269" y="16"/>
                  </a:lnTo>
                  <a:lnTo>
                    <a:pt x="1252" y="9"/>
                  </a:lnTo>
                  <a:lnTo>
                    <a:pt x="1237" y="3"/>
                  </a:lnTo>
                  <a:lnTo>
                    <a:pt x="1217" y="0"/>
                  </a:lnTo>
                  <a:lnTo>
                    <a:pt x="1194" y="1"/>
                  </a:lnTo>
                  <a:lnTo>
                    <a:pt x="1172" y="4"/>
                  </a:lnTo>
                  <a:lnTo>
                    <a:pt x="1150" y="10"/>
                  </a:lnTo>
                  <a:lnTo>
                    <a:pt x="1132" y="18"/>
                  </a:lnTo>
                  <a:lnTo>
                    <a:pt x="1119" y="28"/>
                  </a:lnTo>
                  <a:lnTo>
                    <a:pt x="1111" y="40"/>
                  </a:lnTo>
                  <a:lnTo>
                    <a:pt x="1107" y="50"/>
                  </a:lnTo>
                  <a:lnTo>
                    <a:pt x="1098" y="59"/>
                  </a:lnTo>
                  <a:lnTo>
                    <a:pt x="1087" y="67"/>
                  </a:lnTo>
                  <a:lnTo>
                    <a:pt x="1075" y="74"/>
                  </a:lnTo>
                  <a:lnTo>
                    <a:pt x="1062" y="80"/>
                  </a:lnTo>
                  <a:lnTo>
                    <a:pt x="1049" y="86"/>
                  </a:lnTo>
                  <a:lnTo>
                    <a:pt x="1038" y="92"/>
                  </a:lnTo>
                  <a:lnTo>
                    <a:pt x="1029" y="99"/>
                  </a:lnTo>
                  <a:lnTo>
                    <a:pt x="1019" y="117"/>
                  </a:lnTo>
                  <a:lnTo>
                    <a:pt x="1015" y="133"/>
                  </a:lnTo>
                  <a:lnTo>
                    <a:pt x="1010" y="150"/>
                  </a:lnTo>
                  <a:lnTo>
                    <a:pt x="1000" y="168"/>
                  </a:lnTo>
                  <a:lnTo>
                    <a:pt x="988" y="190"/>
                  </a:lnTo>
                  <a:lnTo>
                    <a:pt x="983" y="220"/>
                  </a:lnTo>
                  <a:lnTo>
                    <a:pt x="985" y="249"/>
                  </a:lnTo>
                  <a:lnTo>
                    <a:pt x="991" y="273"/>
                  </a:lnTo>
                  <a:lnTo>
                    <a:pt x="997" y="282"/>
                  </a:lnTo>
                  <a:lnTo>
                    <a:pt x="1004" y="292"/>
                  </a:lnTo>
                  <a:lnTo>
                    <a:pt x="1013" y="304"/>
                  </a:lnTo>
                  <a:lnTo>
                    <a:pt x="1022" y="314"/>
                  </a:lnTo>
                  <a:lnTo>
                    <a:pt x="1029" y="326"/>
                  </a:lnTo>
                  <a:lnTo>
                    <a:pt x="1035" y="337"/>
                  </a:lnTo>
                  <a:lnTo>
                    <a:pt x="1038" y="347"/>
                  </a:lnTo>
                  <a:lnTo>
                    <a:pt x="1035" y="356"/>
                  </a:lnTo>
                  <a:lnTo>
                    <a:pt x="1028" y="356"/>
                  </a:lnTo>
                  <a:lnTo>
                    <a:pt x="1021" y="356"/>
                  </a:lnTo>
                  <a:lnTo>
                    <a:pt x="1015" y="355"/>
                  </a:lnTo>
                  <a:lnTo>
                    <a:pt x="1009" y="353"/>
                  </a:lnTo>
                  <a:lnTo>
                    <a:pt x="1004" y="352"/>
                  </a:lnTo>
                  <a:lnTo>
                    <a:pt x="1000" y="349"/>
                  </a:lnTo>
                  <a:lnTo>
                    <a:pt x="995" y="344"/>
                  </a:lnTo>
                  <a:lnTo>
                    <a:pt x="991" y="338"/>
                  </a:lnTo>
                  <a:lnTo>
                    <a:pt x="977" y="314"/>
                  </a:lnTo>
                  <a:lnTo>
                    <a:pt x="969" y="292"/>
                  </a:lnTo>
                  <a:lnTo>
                    <a:pt x="964" y="271"/>
                  </a:lnTo>
                  <a:lnTo>
                    <a:pt x="961" y="252"/>
                  </a:lnTo>
                  <a:lnTo>
                    <a:pt x="958" y="236"/>
                  </a:lnTo>
                  <a:lnTo>
                    <a:pt x="952" y="222"/>
                  </a:lnTo>
                  <a:lnTo>
                    <a:pt x="942" y="212"/>
                  </a:lnTo>
                  <a:lnTo>
                    <a:pt x="925" y="208"/>
                  </a:lnTo>
                  <a:lnTo>
                    <a:pt x="918" y="205"/>
                  </a:lnTo>
                  <a:lnTo>
                    <a:pt x="914" y="200"/>
                  </a:lnTo>
                  <a:lnTo>
                    <a:pt x="909" y="194"/>
                  </a:lnTo>
                  <a:lnTo>
                    <a:pt x="906" y="188"/>
                  </a:lnTo>
                  <a:lnTo>
                    <a:pt x="902" y="182"/>
                  </a:lnTo>
                  <a:lnTo>
                    <a:pt x="897" y="175"/>
                  </a:lnTo>
                  <a:lnTo>
                    <a:pt x="890" y="171"/>
                  </a:lnTo>
                  <a:lnTo>
                    <a:pt x="881" y="168"/>
                  </a:lnTo>
                  <a:lnTo>
                    <a:pt x="871" y="165"/>
                  </a:lnTo>
                  <a:lnTo>
                    <a:pt x="860" y="159"/>
                  </a:lnTo>
                  <a:lnTo>
                    <a:pt x="851" y="154"/>
                  </a:lnTo>
                  <a:lnTo>
                    <a:pt x="841" y="148"/>
                  </a:lnTo>
                  <a:lnTo>
                    <a:pt x="832" y="144"/>
                  </a:lnTo>
                  <a:lnTo>
                    <a:pt x="823" y="141"/>
                  </a:lnTo>
                  <a:lnTo>
                    <a:pt x="813" y="139"/>
                  </a:lnTo>
                  <a:lnTo>
                    <a:pt x="804" y="139"/>
                  </a:lnTo>
                  <a:lnTo>
                    <a:pt x="796" y="142"/>
                  </a:lnTo>
                  <a:lnTo>
                    <a:pt x="789" y="145"/>
                  </a:lnTo>
                  <a:lnTo>
                    <a:pt x="783" y="150"/>
                  </a:lnTo>
                  <a:lnTo>
                    <a:pt x="777" y="153"/>
                  </a:lnTo>
                  <a:lnTo>
                    <a:pt x="770" y="157"/>
                  </a:lnTo>
                  <a:lnTo>
                    <a:pt x="761" y="160"/>
                  </a:lnTo>
                  <a:lnTo>
                    <a:pt x="750" y="163"/>
                  </a:lnTo>
                  <a:lnTo>
                    <a:pt x="737" y="163"/>
                  </a:lnTo>
                  <a:lnTo>
                    <a:pt x="723" y="163"/>
                  </a:lnTo>
                  <a:lnTo>
                    <a:pt x="712" y="163"/>
                  </a:lnTo>
                  <a:lnTo>
                    <a:pt x="703" y="165"/>
                  </a:lnTo>
                  <a:lnTo>
                    <a:pt x="695" y="168"/>
                  </a:lnTo>
                  <a:lnTo>
                    <a:pt x="689" y="172"/>
                  </a:lnTo>
                  <a:lnTo>
                    <a:pt x="685" y="176"/>
                  </a:lnTo>
                  <a:lnTo>
                    <a:pt x="679" y="182"/>
                  </a:lnTo>
                  <a:lnTo>
                    <a:pt x="674" y="188"/>
                  </a:lnTo>
                  <a:lnTo>
                    <a:pt x="669" y="194"/>
                  </a:lnTo>
                  <a:lnTo>
                    <a:pt x="661" y="199"/>
                  </a:lnTo>
                  <a:lnTo>
                    <a:pt x="651" y="202"/>
                  </a:lnTo>
                  <a:lnTo>
                    <a:pt x="642" y="205"/>
                  </a:lnTo>
                  <a:lnTo>
                    <a:pt x="633" y="209"/>
                  </a:lnTo>
                  <a:lnTo>
                    <a:pt x="625" y="214"/>
                  </a:lnTo>
                  <a:lnTo>
                    <a:pt x="620" y="220"/>
                  </a:lnTo>
                  <a:lnTo>
                    <a:pt x="617" y="227"/>
                  </a:lnTo>
                  <a:lnTo>
                    <a:pt x="615" y="242"/>
                  </a:lnTo>
                  <a:lnTo>
                    <a:pt x="615" y="254"/>
                  </a:lnTo>
                  <a:lnTo>
                    <a:pt x="614" y="266"/>
                  </a:lnTo>
                  <a:lnTo>
                    <a:pt x="606" y="285"/>
                  </a:lnTo>
                  <a:lnTo>
                    <a:pt x="596" y="312"/>
                  </a:lnTo>
                  <a:lnTo>
                    <a:pt x="590" y="340"/>
                  </a:lnTo>
                  <a:lnTo>
                    <a:pt x="587" y="365"/>
                  </a:lnTo>
                  <a:lnTo>
                    <a:pt x="591" y="386"/>
                  </a:lnTo>
                  <a:lnTo>
                    <a:pt x="599" y="398"/>
                  </a:lnTo>
                  <a:lnTo>
                    <a:pt x="608" y="409"/>
                  </a:lnTo>
                  <a:lnTo>
                    <a:pt x="617" y="420"/>
                  </a:lnTo>
                  <a:lnTo>
                    <a:pt x="627" y="430"/>
                  </a:lnTo>
                  <a:lnTo>
                    <a:pt x="637" y="439"/>
                  </a:lnTo>
                  <a:lnTo>
                    <a:pt x="645" y="447"/>
                  </a:lnTo>
                  <a:lnTo>
                    <a:pt x="651" y="454"/>
                  </a:lnTo>
                  <a:lnTo>
                    <a:pt x="655" y="460"/>
                  </a:lnTo>
                  <a:lnTo>
                    <a:pt x="651" y="463"/>
                  </a:lnTo>
                  <a:lnTo>
                    <a:pt x="643" y="464"/>
                  </a:lnTo>
                  <a:lnTo>
                    <a:pt x="636" y="466"/>
                  </a:lnTo>
                  <a:lnTo>
                    <a:pt x="627" y="464"/>
                  </a:lnTo>
                  <a:lnTo>
                    <a:pt x="618" y="461"/>
                  </a:lnTo>
                  <a:lnTo>
                    <a:pt x="608" y="457"/>
                  </a:lnTo>
                  <a:lnTo>
                    <a:pt x="600" y="450"/>
                  </a:lnTo>
                  <a:lnTo>
                    <a:pt x="593" y="441"/>
                  </a:lnTo>
                  <a:lnTo>
                    <a:pt x="576" y="438"/>
                  </a:lnTo>
                  <a:lnTo>
                    <a:pt x="578" y="441"/>
                  </a:lnTo>
                  <a:lnTo>
                    <a:pt x="575" y="442"/>
                  </a:lnTo>
                  <a:lnTo>
                    <a:pt x="571" y="444"/>
                  </a:lnTo>
                  <a:lnTo>
                    <a:pt x="563" y="444"/>
                  </a:lnTo>
                  <a:lnTo>
                    <a:pt x="556" y="442"/>
                  </a:lnTo>
                  <a:lnTo>
                    <a:pt x="547" y="439"/>
                  </a:lnTo>
                  <a:lnTo>
                    <a:pt x="539" y="433"/>
                  </a:lnTo>
                  <a:lnTo>
                    <a:pt x="535" y="426"/>
                  </a:lnTo>
                  <a:lnTo>
                    <a:pt x="530" y="417"/>
                  </a:lnTo>
                  <a:lnTo>
                    <a:pt x="526" y="409"/>
                  </a:lnTo>
                  <a:lnTo>
                    <a:pt x="521" y="402"/>
                  </a:lnTo>
                  <a:lnTo>
                    <a:pt x="516" y="398"/>
                  </a:lnTo>
                  <a:lnTo>
                    <a:pt x="510" y="393"/>
                  </a:lnTo>
                  <a:lnTo>
                    <a:pt x="504" y="392"/>
                  </a:lnTo>
                  <a:lnTo>
                    <a:pt x="496" y="390"/>
                  </a:lnTo>
                  <a:lnTo>
                    <a:pt x="490" y="390"/>
                  </a:lnTo>
                  <a:lnTo>
                    <a:pt x="484" y="392"/>
                  </a:lnTo>
                  <a:lnTo>
                    <a:pt x="477" y="393"/>
                  </a:lnTo>
                  <a:lnTo>
                    <a:pt x="471" y="396"/>
                  </a:lnTo>
                  <a:lnTo>
                    <a:pt x="464" y="398"/>
                  </a:lnTo>
                  <a:lnTo>
                    <a:pt x="458" y="399"/>
                  </a:lnTo>
                  <a:lnTo>
                    <a:pt x="450" y="401"/>
                  </a:lnTo>
                  <a:lnTo>
                    <a:pt x="444" y="401"/>
                  </a:lnTo>
                  <a:lnTo>
                    <a:pt x="437" y="398"/>
                  </a:lnTo>
                  <a:lnTo>
                    <a:pt x="431" y="396"/>
                  </a:lnTo>
                  <a:lnTo>
                    <a:pt x="425" y="398"/>
                  </a:lnTo>
                  <a:lnTo>
                    <a:pt x="419" y="401"/>
                  </a:lnTo>
                  <a:lnTo>
                    <a:pt x="412" y="405"/>
                  </a:lnTo>
                  <a:lnTo>
                    <a:pt x="406" y="411"/>
                  </a:lnTo>
                  <a:lnTo>
                    <a:pt x="398" y="414"/>
                  </a:lnTo>
                  <a:lnTo>
                    <a:pt x="391" y="417"/>
                  </a:lnTo>
                  <a:lnTo>
                    <a:pt x="382" y="417"/>
                  </a:lnTo>
                  <a:lnTo>
                    <a:pt x="374" y="417"/>
                  </a:lnTo>
                  <a:lnTo>
                    <a:pt x="369" y="418"/>
                  </a:lnTo>
                  <a:lnTo>
                    <a:pt x="364" y="423"/>
                  </a:lnTo>
                  <a:lnTo>
                    <a:pt x="360" y="429"/>
                  </a:lnTo>
                  <a:lnTo>
                    <a:pt x="357" y="436"/>
                  </a:lnTo>
                  <a:lnTo>
                    <a:pt x="352" y="442"/>
                  </a:lnTo>
                  <a:lnTo>
                    <a:pt x="346" y="448"/>
                  </a:lnTo>
                  <a:lnTo>
                    <a:pt x="337" y="452"/>
                  </a:lnTo>
                  <a:lnTo>
                    <a:pt x="322" y="464"/>
                  </a:lnTo>
                  <a:lnTo>
                    <a:pt x="314" y="481"/>
                  </a:lnTo>
                  <a:lnTo>
                    <a:pt x="306" y="497"/>
                  </a:lnTo>
                  <a:lnTo>
                    <a:pt x="296" y="507"/>
                  </a:lnTo>
                  <a:lnTo>
                    <a:pt x="288" y="516"/>
                  </a:lnTo>
                  <a:lnTo>
                    <a:pt x="290" y="530"/>
                  </a:lnTo>
                  <a:lnTo>
                    <a:pt x="297" y="544"/>
                  </a:lnTo>
                  <a:lnTo>
                    <a:pt x="305" y="555"/>
                  </a:lnTo>
                  <a:lnTo>
                    <a:pt x="285" y="595"/>
                  </a:lnTo>
                  <a:lnTo>
                    <a:pt x="299" y="607"/>
                  </a:lnTo>
                  <a:lnTo>
                    <a:pt x="306" y="622"/>
                  </a:lnTo>
                  <a:lnTo>
                    <a:pt x="314" y="635"/>
                  </a:lnTo>
                  <a:lnTo>
                    <a:pt x="322" y="642"/>
                  </a:lnTo>
                  <a:lnTo>
                    <a:pt x="317" y="641"/>
                  </a:lnTo>
                  <a:lnTo>
                    <a:pt x="311" y="639"/>
                  </a:lnTo>
                  <a:lnTo>
                    <a:pt x="302" y="638"/>
                  </a:lnTo>
                  <a:lnTo>
                    <a:pt x="294" y="638"/>
                  </a:lnTo>
                  <a:lnTo>
                    <a:pt x="285" y="639"/>
                  </a:lnTo>
                  <a:lnTo>
                    <a:pt x="276" y="641"/>
                  </a:lnTo>
                  <a:lnTo>
                    <a:pt x="271" y="644"/>
                  </a:lnTo>
                  <a:lnTo>
                    <a:pt x="265" y="648"/>
                  </a:lnTo>
                  <a:lnTo>
                    <a:pt x="256" y="645"/>
                  </a:lnTo>
                  <a:lnTo>
                    <a:pt x="247" y="644"/>
                  </a:lnTo>
                  <a:lnTo>
                    <a:pt x="236" y="645"/>
                  </a:lnTo>
                  <a:lnTo>
                    <a:pt x="227" y="650"/>
                  </a:lnTo>
                  <a:lnTo>
                    <a:pt x="217" y="653"/>
                  </a:lnTo>
                  <a:lnTo>
                    <a:pt x="210" y="657"/>
                  </a:lnTo>
                  <a:lnTo>
                    <a:pt x="202" y="660"/>
                  </a:lnTo>
                  <a:lnTo>
                    <a:pt x="196" y="660"/>
                  </a:lnTo>
                  <a:lnTo>
                    <a:pt x="190" y="660"/>
                  </a:lnTo>
                  <a:lnTo>
                    <a:pt x="181" y="662"/>
                  </a:lnTo>
                  <a:lnTo>
                    <a:pt x="170" y="663"/>
                  </a:lnTo>
                  <a:lnTo>
                    <a:pt x="159" y="665"/>
                  </a:lnTo>
                  <a:lnTo>
                    <a:pt x="147" y="668"/>
                  </a:lnTo>
                  <a:lnTo>
                    <a:pt x="138" y="672"/>
                  </a:lnTo>
                  <a:lnTo>
                    <a:pt x="132" y="677"/>
                  </a:lnTo>
                  <a:lnTo>
                    <a:pt x="131" y="681"/>
                  </a:lnTo>
                  <a:lnTo>
                    <a:pt x="129" y="685"/>
                  </a:lnTo>
                  <a:lnTo>
                    <a:pt x="120" y="688"/>
                  </a:lnTo>
                  <a:lnTo>
                    <a:pt x="110" y="691"/>
                  </a:lnTo>
                  <a:lnTo>
                    <a:pt x="97" y="694"/>
                  </a:lnTo>
                  <a:lnTo>
                    <a:pt x="82" y="697"/>
                  </a:lnTo>
                  <a:lnTo>
                    <a:pt x="70" y="702"/>
                  </a:lnTo>
                  <a:lnTo>
                    <a:pt x="60" y="706"/>
                  </a:lnTo>
                  <a:lnTo>
                    <a:pt x="55" y="712"/>
                  </a:lnTo>
                  <a:lnTo>
                    <a:pt x="52" y="718"/>
                  </a:lnTo>
                  <a:lnTo>
                    <a:pt x="46" y="723"/>
                  </a:lnTo>
                  <a:lnTo>
                    <a:pt x="39" y="728"/>
                  </a:lnTo>
                  <a:lnTo>
                    <a:pt x="31" y="733"/>
                  </a:lnTo>
                  <a:lnTo>
                    <a:pt x="25" y="739"/>
                  </a:lnTo>
                  <a:lnTo>
                    <a:pt x="20" y="746"/>
                  </a:lnTo>
                  <a:lnTo>
                    <a:pt x="17" y="754"/>
                  </a:lnTo>
                  <a:lnTo>
                    <a:pt x="17" y="763"/>
                  </a:lnTo>
                  <a:lnTo>
                    <a:pt x="15" y="786"/>
                  </a:lnTo>
                  <a:lnTo>
                    <a:pt x="6" y="815"/>
                  </a:lnTo>
                  <a:lnTo>
                    <a:pt x="0" y="843"/>
                  </a:lnTo>
                  <a:lnTo>
                    <a:pt x="3" y="863"/>
                  </a:lnTo>
                  <a:lnTo>
                    <a:pt x="15" y="880"/>
                  </a:lnTo>
                  <a:lnTo>
                    <a:pt x="30" y="895"/>
                  </a:lnTo>
                  <a:lnTo>
                    <a:pt x="42" y="908"/>
                  </a:lnTo>
                  <a:lnTo>
                    <a:pt x="46" y="923"/>
                  </a:lnTo>
                  <a:lnTo>
                    <a:pt x="48" y="930"/>
                  </a:lnTo>
                  <a:lnTo>
                    <a:pt x="52" y="938"/>
                  </a:lnTo>
                  <a:lnTo>
                    <a:pt x="60" y="944"/>
                  </a:lnTo>
                  <a:lnTo>
                    <a:pt x="67" y="951"/>
                  </a:lnTo>
                  <a:lnTo>
                    <a:pt x="74" y="957"/>
                  </a:lnTo>
                  <a:lnTo>
                    <a:pt x="82" y="964"/>
                  </a:lnTo>
                  <a:lnTo>
                    <a:pt x="89" y="972"/>
                  </a:lnTo>
                  <a:lnTo>
                    <a:pt x="92" y="979"/>
                  </a:lnTo>
                  <a:lnTo>
                    <a:pt x="97" y="987"/>
                  </a:lnTo>
                  <a:lnTo>
                    <a:pt x="104" y="990"/>
                  </a:lnTo>
                  <a:lnTo>
                    <a:pt x="113" y="993"/>
                  </a:lnTo>
                  <a:lnTo>
                    <a:pt x="123" y="993"/>
                  </a:lnTo>
                  <a:lnTo>
                    <a:pt x="134" y="994"/>
                  </a:lnTo>
                  <a:lnTo>
                    <a:pt x="143" y="996"/>
                  </a:lnTo>
                  <a:lnTo>
                    <a:pt x="152" y="997"/>
                  </a:lnTo>
                  <a:lnTo>
                    <a:pt x="156" y="1001"/>
                  </a:lnTo>
                  <a:lnTo>
                    <a:pt x="162" y="1007"/>
                  </a:lnTo>
                  <a:lnTo>
                    <a:pt x="171" y="1012"/>
                  </a:lnTo>
                  <a:lnTo>
                    <a:pt x="181" y="1015"/>
                  </a:lnTo>
                  <a:lnTo>
                    <a:pt x="193" y="1018"/>
                  </a:lnTo>
                  <a:lnTo>
                    <a:pt x="205" y="1019"/>
                  </a:lnTo>
                  <a:lnTo>
                    <a:pt x="217" y="1018"/>
                  </a:lnTo>
                  <a:lnTo>
                    <a:pt x="229" y="1013"/>
                  </a:lnTo>
                  <a:lnTo>
                    <a:pt x="238" y="1007"/>
                  </a:lnTo>
                  <a:lnTo>
                    <a:pt x="247" y="1001"/>
                  </a:lnTo>
                  <a:lnTo>
                    <a:pt x="257" y="1000"/>
                  </a:lnTo>
                  <a:lnTo>
                    <a:pt x="268" y="1000"/>
                  </a:lnTo>
                  <a:lnTo>
                    <a:pt x="281" y="1001"/>
                  </a:lnTo>
                  <a:lnTo>
                    <a:pt x="293" y="1003"/>
                  </a:lnTo>
                  <a:lnTo>
                    <a:pt x="303" y="1004"/>
                  </a:lnTo>
                  <a:lnTo>
                    <a:pt x="314" y="1001"/>
                  </a:lnTo>
                  <a:lnTo>
                    <a:pt x="322" y="997"/>
                  </a:lnTo>
                  <a:lnTo>
                    <a:pt x="333" y="984"/>
                  </a:lnTo>
                  <a:lnTo>
                    <a:pt x="339" y="973"/>
                  </a:lnTo>
                  <a:lnTo>
                    <a:pt x="343" y="963"/>
                  </a:lnTo>
                  <a:lnTo>
                    <a:pt x="354" y="954"/>
                  </a:lnTo>
                  <a:lnTo>
                    <a:pt x="361" y="950"/>
                  </a:lnTo>
                  <a:lnTo>
                    <a:pt x="367" y="945"/>
                  </a:lnTo>
                  <a:lnTo>
                    <a:pt x="373" y="941"/>
                  </a:lnTo>
                  <a:lnTo>
                    <a:pt x="379" y="935"/>
                  </a:lnTo>
                  <a:lnTo>
                    <a:pt x="386" y="930"/>
                  </a:lnTo>
                  <a:lnTo>
                    <a:pt x="392" y="924"/>
                  </a:lnTo>
                  <a:lnTo>
                    <a:pt x="400" y="917"/>
                  </a:lnTo>
                  <a:lnTo>
                    <a:pt x="409" y="908"/>
                  </a:lnTo>
                  <a:lnTo>
                    <a:pt x="423" y="920"/>
                  </a:lnTo>
                  <a:lnTo>
                    <a:pt x="425" y="938"/>
                  </a:lnTo>
                  <a:lnTo>
                    <a:pt x="425" y="958"/>
                  </a:lnTo>
                  <a:lnTo>
                    <a:pt x="431" y="978"/>
                  </a:lnTo>
                  <a:lnTo>
                    <a:pt x="441" y="991"/>
                  </a:lnTo>
                  <a:lnTo>
                    <a:pt x="450" y="996"/>
                  </a:lnTo>
                  <a:lnTo>
                    <a:pt x="459" y="1000"/>
                  </a:lnTo>
                  <a:lnTo>
                    <a:pt x="472" y="1013"/>
                  </a:lnTo>
                  <a:lnTo>
                    <a:pt x="481" y="1022"/>
                  </a:lnTo>
                  <a:lnTo>
                    <a:pt x="490" y="1027"/>
                  </a:lnTo>
                  <a:lnTo>
                    <a:pt x="499" y="1028"/>
                  </a:lnTo>
                  <a:lnTo>
                    <a:pt x="510" y="1028"/>
                  </a:lnTo>
                  <a:lnTo>
                    <a:pt x="519" y="1028"/>
                  </a:lnTo>
                  <a:lnTo>
                    <a:pt x="527" y="1027"/>
                  </a:lnTo>
                  <a:lnTo>
                    <a:pt x="536" y="1028"/>
                  </a:lnTo>
                  <a:lnTo>
                    <a:pt x="544" y="1030"/>
                  </a:lnTo>
                  <a:lnTo>
                    <a:pt x="550" y="1033"/>
                  </a:lnTo>
                  <a:lnTo>
                    <a:pt x="557" y="1034"/>
                  </a:lnTo>
                  <a:lnTo>
                    <a:pt x="563" y="1037"/>
                  </a:lnTo>
                  <a:lnTo>
                    <a:pt x="571" y="1037"/>
                  </a:lnTo>
                  <a:lnTo>
                    <a:pt x="579" y="1039"/>
                  </a:lnTo>
                  <a:lnTo>
                    <a:pt x="588" y="1039"/>
                  </a:lnTo>
                  <a:lnTo>
                    <a:pt x="599" y="1039"/>
                  </a:lnTo>
                  <a:lnTo>
                    <a:pt x="612" y="1039"/>
                  </a:lnTo>
                  <a:lnTo>
                    <a:pt x="627" y="1037"/>
                  </a:lnTo>
                  <a:lnTo>
                    <a:pt x="639" y="1034"/>
                  </a:lnTo>
                  <a:lnTo>
                    <a:pt x="649" y="1031"/>
                  </a:lnTo>
                  <a:lnTo>
                    <a:pt x="658" y="1027"/>
                  </a:lnTo>
                  <a:lnTo>
                    <a:pt x="666" y="1024"/>
                  </a:lnTo>
                  <a:lnTo>
                    <a:pt x="671" y="1022"/>
                  </a:lnTo>
                  <a:lnTo>
                    <a:pt x="677" y="1022"/>
                  </a:lnTo>
                  <a:lnTo>
                    <a:pt x="682" y="1025"/>
                  </a:lnTo>
                  <a:lnTo>
                    <a:pt x="688" y="1027"/>
                  </a:lnTo>
                  <a:lnTo>
                    <a:pt x="694" y="1025"/>
                  </a:lnTo>
                  <a:lnTo>
                    <a:pt x="701" y="1019"/>
                  </a:lnTo>
                  <a:lnTo>
                    <a:pt x="710" y="1013"/>
                  </a:lnTo>
                  <a:lnTo>
                    <a:pt x="721" y="1006"/>
                  </a:lnTo>
                  <a:lnTo>
                    <a:pt x="732" y="999"/>
                  </a:lnTo>
                  <a:lnTo>
                    <a:pt x="744" y="991"/>
                  </a:lnTo>
                  <a:lnTo>
                    <a:pt x="759" y="987"/>
                  </a:lnTo>
                  <a:lnTo>
                    <a:pt x="774" y="988"/>
                  </a:lnTo>
                  <a:lnTo>
                    <a:pt x="770" y="975"/>
                  </a:lnTo>
                  <a:lnTo>
                    <a:pt x="770" y="955"/>
                  </a:lnTo>
                  <a:lnTo>
                    <a:pt x="771" y="936"/>
                  </a:lnTo>
                  <a:lnTo>
                    <a:pt x="772" y="920"/>
                  </a:lnTo>
                  <a:lnTo>
                    <a:pt x="770" y="905"/>
                  </a:lnTo>
                  <a:lnTo>
                    <a:pt x="765" y="886"/>
                  </a:lnTo>
                  <a:lnTo>
                    <a:pt x="759" y="866"/>
                  </a:lnTo>
                  <a:lnTo>
                    <a:pt x="758" y="847"/>
                  </a:lnTo>
                  <a:lnTo>
                    <a:pt x="765" y="828"/>
                  </a:lnTo>
                  <a:lnTo>
                    <a:pt x="778" y="804"/>
                  </a:lnTo>
                  <a:lnTo>
                    <a:pt x="792" y="780"/>
                  </a:lnTo>
                  <a:lnTo>
                    <a:pt x="795" y="754"/>
                  </a:lnTo>
                  <a:lnTo>
                    <a:pt x="798" y="740"/>
                  </a:lnTo>
                  <a:lnTo>
                    <a:pt x="805" y="731"/>
                  </a:lnTo>
                  <a:lnTo>
                    <a:pt x="816" y="730"/>
                  </a:lnTo>
                  <a:lnTo>
                    <a:pt x="824" y="736"/>
                  </a:lnTo>
                  <a:lnTo>
                    <a:pt x="830" y="711"/>
                  </a:lnTo>
                  <a:lnTo>
                    <a:pt x="838" y="699"/>
                  </a:lnTo>
                  <a:lnTo>
                    <a:pt x="848" y="691"/>
                  </a:lnTo>
                  <a:lnTo>
                    <a:pt x="865" y="685"/>
                  </a:lnTo>
                  <a:lnTo>
                    <a:pt x="875" y="681"/>
                  </a:lnTo>
                  <a:lnTo>
                    <a:pt x="887" y="677"/>
                  </a:lnTo>
                  <a:lnTo>
                    <a:pt x="899" y="672"/>
                  </a:lnTo>
                  <a:lnTo>
                    <a:pt x="911" y="666"/>
                  </a:lnTo>
                  <a:lnTo>
                    <a:pt x="921" y="660"/>
                  </a:lnTo>
                  <a:lnTo>
                    <a:pt x="931" y="656"/>
                  </a:lnTo>
                  <a:lnTo>
                    <a:pt x="937" y="650"/>
                  </a:lnTo>
                  <a:lnTo>
                    <a:pt x="942" y="644"/>
                  </a:lnTo>
                  <a:lnTo>
                    <a:pt x="949" y="628"/>
                  </a:lnTo>
                  <a:lnTo>
                    <a:pt x="961" y="611"/>
                  </a:lnTo>
                  <a:lnTo>
                    <a:pt x="973" y="595"/>
                  </a:lnTo>
                  <a:lnTo>
                    <a:pt x="988" y="580"/>
                  </a:lnTo>
                  <a:lnTo>
                    <a:pt x="1003" y="568"/>
                  </a:lnTo>
                  <a:lnTo>
                    <a:pt x="1016" y="558"/>
                  </a:lnTo>
                  <a:lnTo>
                    <a:pt x="1029" y="553"/>
                  </a:lnTo>
                  <a:lnTo>
                    <a:pt x="1040" y="552"/>
                  </a:lnTo>
                  <a:lnTo>
                    <a:pt x="1047" y="552"/>
                  </a:lnTo>
                  <a:lnTo>
                    <a:pt x="1055" y="547"/>
                  </a:lnTo>
                  <a:lnTo>
                    <a:pt x="1062" y="542"/>
                  </a:lnTo>
                  <a:lnTo>
                    <a:pt x="1070" y="536"/>
                  </a:lnTo>
                  <a:lnTo>
                    <a:pt x="1078" y="531"/>
                  </a:lnTo>
                  <a:lnTo>
                    <a:pt x="1090" y="527"/>
                  </a:lnTo>
                  <a:lnTo>
                    <a:pt x="1104" y="525"/>
                  </a:lnTo>
                  <a:lnTo>
                    <a:pt x="1122" y="528"/>
                  </a:lnTo>
                  <a:lnTo>
                    <a:pt x="1133" y="530"/>
                  </a:lnTo>
                  <a:lnTo>
                    <a:pt x="1144" y="528"/>
                  </a:lnTo>
                  <a:lnTo>
                    <a:pt x="1153" y="525"/>
                  </a:lnTo>
                  <a:lnTo>
                    <a:pt x="1160" y="522"/>
                  </a:lnTo>
                  <a:lnTo>
                    <a:pt x="1168" y="519"/>
                  </a:lnTo>
                  <a:lnTo>
                    <a:pt x="1176" y="518"/>
                  </a:lnTo>
                  <a:lnTo>
                    <a:pt x="1184" y="518"/>
                  </a:lnTo>
                  <a:lnTo>
                    <a:pt x="1194" y="522"/>
                  </a:lnTo>
                  <a:lnTo>
                    <a:pt x="1199" y="524"/>
                  </a:lnTo>
                  <a:lnTo>
                    <a:pt x="1205" y="524"/>
                  </a:lnTo>
                  <a:lnTo>
                    <a:pt x="1211" y="522"/>
                  </a:lnTo>
                  <a:lnTo>
                    <a:pt x="1218" y="522"/>
                  </a:lnTo>
                  <a:lnTo>
                    <a:pt x="1224" y="524"/>
                  </a:lnTo>
                  <a:lnTo>
                    <a:pt x="1231" y="527"/>
                  </a:lnTo>
                  <a:lnTo>
                    <a:pt x="1239" y="534"/>
                  </a:lnTo>
                  <a:lnTo>
                    <a:pt x="1245" y="546"/>
                  </a:lnTo>
                  <a:lnTo>
                    <a:pt x="1252" y="558"/>
                  </a:lnTo>
                  <a:lnTo>
                    <a:pt x="1260" y="567"/>
                  </a:lnTo>
                  <a:lnTo>
                    <a:pt x="1267" y="573"/>
                  </a:lnTo>
                  <a:lnTo>
                    <a:pt x="1277" y="576"/>
                  </a:lnTo>
                  <a:lnTo>
                    <a:pt x="1286" y="579"/>
                  </a:lnTo>
                  <a:lnTo>
                    <a:pt x="1295" y="582"/>
                  </a:lnTo>
                  <a:lnTo>
                    <a:pt x="1306" y="586"/>
                  </a:lnTo>
                  <a:lnTo>
                    <a:pt x="1315" y="593"/>
                  </a:lnTo>
                  <a:lnTo>
                    <a:pt x="1306" y="585"/>
                  </a:lnTo>
                  <a:lnTo>
                    <a:pt x="1301" y="568"/>
                  </a:lnTo>
                  <a:lnTo>
                    <a:pt x="1298" y="547"/>
                  </a:lnTo>
                  <a:lnTo>
                    <a:pt x="1300" y="524"/>
                  </a:lnTo>
                  <a:lnTo>
                    <a:pt x="1304" y="500"/>
                  </a:lnTo>
                  <a:lnTo>
                    <a:pt x="1310" y="481"/>
                  </a:lnTo>
                  <a:lnTo>
                    <a:pt x="1321" y="466"/>
                  </a:lnTo>
                  <a:lnTo>
                    <a:pt x="1334" y="458"/>
                  </a:lnTo>
                  <a:lnTo>
                    <a:pt x="1344" y="454"/>
                  </a:lnTo>
                  <a:lnTo>
                    <a:pt x="1352" y="447"/>
                  </a:lnTo>
                  <a:lnTo>
                    <a:pt x="1359" y="436"/>
                  </a:lnTo>
                  <a:lnTo>
                    <a:pt x="1365" y="424"/>
                  </a:lnTo>
                  <a:lnTo>
                    <a:pt x="1371" y="415"/>
                  </a:lnTo>
                  <a:lnTo>
                    <a:pt x="1380" y="411"/>
                  </a:lnTo>
                  <a:lnTo>
                    <a:pt x="1392" y="409"/>
                  </a:lnTo>
                  <a:lnTo>
                    <a:pt x="1407" y="417"/>
                  </a:lnTo>
                  <a:close/>
                </a:path>
              </a:pathLst>
            </a:custGeom>
            <a:gradFill rotWithShape="0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7" name="Freeform 41"/>
            <p:cNvSpPr>
              <a:spLocks/>
            </p:cNvSpPr>
            <p:nvPr/>
          </p:nvSpPr>
          <p:spPr bwMode="auto">
            <a:xfrm>
              <a:off x="866" y="644"/>
              <a:ext cx="907" cy="648"/>
            </a:xfrm>
            <a:custGeom>
              <a:avLst/>
              <a:gdLst/>
              <a:ahLst/>
              <a:cxnLst>
                <a:cxn ang="0">
                  <a:pos x="21" y="393"/>
                </a:cxn>
                <a:cxn ang="0">
                  <a:pos x="9" y="484"/>
                </a:cxn>
                <a:cxn ang="0">
                  <a:pos x="16" y="549"/>
                </a:cxn>
                <a:cxn ang="0">
                  <a:pos x="46" y="573"/>
                </a:cxn>
                <a:cxn ang="0">
                  <a:pos x="76" y="595"/>
                </a:cxn>
                <a:cxn ang="0">
                  <a:pos x="135" y="610"/>
                </a:cxn>
                <a:cxn ang="0">
                  <a:pos x="197" y="623"/>
                </a:cxn>
                <a:cxn ang="0">
                  <a:pos x="249" y="611"/>
                </a:cxn>
                <a:cxn ang="0">
                  <a:pos x="306" y="617"/>
                </a:cxn>
                <a:cxn ang="0">
                  <a:pos x="336" y="613"/>
                </a:cxn>
                <a:cxn ang="0">
                  <a:pos x="368" y="611"/>
                </a:cxn>
                <a:cxn ang="0">
                  <a:pos x="390" y="592"/>
                </a:cxn>
                <a:cxn ang="0">
                  <a:pos x="423" y="576"/>
                </a:cxn>
                <a:cxn ang="0">
                  <a:pos x="431" y="585"/>
                </a:cxn>
                <a:cxn ang="0">
                  <a:pos x="460" y="602"/>
                </a:cxn>
                <a:cxn ang="0">
                  <a:pos x="484" y="586"/>
                </a:cxn>
                <a:cxn ang="0">
                  <a:pos x="508" y="592"/>
                </a:cxn>
                <a:cxn ang="0">
                  <a:pos x="540" y="614"/>
                </a:cxn>
                <a:cxn ang="0">
                  <a:pos x="572" y="623"/>
                </a:cxn>
                <a:cxn ang="0">
                  <a:pos x="615" y="626"/>
                </a:cxn>
                <a:cxn ang="0">
                  <a:pos x="652" y="647"/>
                </a:cxn>
                <a:cxn ang="0">
                  <a:pos x="689" y="645"/>
                </a:cxn>
                <a:cxn ang="0">
                  <a:pos x="747" y="634"/>
                </a:cxn>
                <a:cxn ang="0">
                  <a:pos x="802" y="626"/>
                </a:cxn>
                <a:cxn ang="0">
                  <a:pos x="837" y="595"/>
                </a:cxn>
                <a:cxn ang="0">
                  <a:pos x="870" y="562"/>
                </a:cxn>
                <a:cxn ang="0">
                  <a:pos x="904" y="460"/>
                </a:cxn>
                <a:cxn ang="0">
                  <a:pos x="888" y="380"/>
                </a:cxn>
                <a:cxn ang="0">
                  <a:pos x="867" y="335"/>
                </a:cxn>
                <a:cxn ang="0">
                  <a:pos x="827" y="315"/>
                </a:cxn>
                <a:cxn ang="0">
                  <a:pos x="826" y="274"/>
                </a:cxn>
                <a:cxn ang="0">
                  <a:pos x="803" y="269"/>
                </a:cxn>
                <a:cxn ang="0">
                  <a:pos x="846" y="230"/>
                </a:cxn>
                <a:cxn ang="0">
                  <a:pos x="846" y="139"/>
                </a:cxn>
                <a:cxn ang="0">
                  <a:pos x="835" y="80"/>
                </a:cxn>
                <a:cxn ang="0">
                  <a:pos x="794" y="28"/>
                </a:cxn>
                <a:cxn ang="0">
                  <a:pos x="763" y="0"/>
                </a:cxn>
                <a:cxn ang="0">
                  <a:pos x="717" y="6"/>
                </a:cxn>
                <a:cxn ang="0">
                  <a:pos x="671" y="16"/>
                </a:cxn>
                <a:cxn ang="0">
                  <a:pos x="636" y="13"/>
                </a:cxn>
                <a:cxn ang="0">
                  <a:pos x="585" y="7"/>
                </a:cxn>
                <a:cxn ang="0">
                  <a:pos x="558" y="46"/>
                </a:cxn>
                <a:cxn ang="0">
                  <a:pos x="518" y="92"/>
                </a:cxn>
                <a:cxn ang="0">
                  <a:pos x="520" y="177"/>
                </a:cxn>
                <a:cxn ang="0">
                  <a:pos x="500" y="171"/>
                </a:cxn>
                <a:cxn ang="0">
                  <a:pos x="466" y="150"/>
                </a:cxn>
                <a:cxn ang="0">
                  <a:pos x="438" y="116"/>
                </a:cxn>
                <a:cxn ang="0">
                  <a:pos x="413" y="116"/>
                </a:cxn>
                <a:cxn ang="0">
                  <a:pos x="382" y="111"/>
                </a:cxn>
                <a:cxn ang="0">
                  <a:pos x="347" y="122"/>
                </a:cxn>
                <a:cxn ang="0">
                  <a:pos x="292" y="123"/>
                </a:cxn>
                <a:cxn ang="0">
                  <a:pos x="261" y="144"/>
                </a:cxn>
                <a:cxn ang="0">
                  <a:pos x="217" y="160"/>
                </a:cxn>
                <a:cxn ang="0">
                  <a:pos x="163" y="220"/>
                </a:cxn>
                <a:cxn ang="0">
                  <a:pos x="135" y="252"/>
                </a:cxn>
                <a:cxn ang="0">
                  <a:pos x="89" y="273"/>
                </a:cxn>
                <a:cxn ang="0">
                  <a:pos x="44" y="303"/>
                </a:cxn>
              </a:cxnLst>
              <a:rect l="0" t="0" r="r" b="b"/>
              <a:pathLst>
                <a:path w="907" h="648">
                  <a:moveTo>
                    <a:pt x="38" y="328"/>
                  </a:moveTo>
                  <a:lnTo>
                    <a:pt x="40" y="344"/>
                  </a:lnTo>
                  <a:lnTo>
                    <a:pt x="34" y="368"/>
                  </a:lnTo>
                  <a:lnTo>
                    <a:pt x="21" y="393"/>
                  </a:lnTo>
                  <a:lnTo>
                    <a:pt x="6" y="418"/>
                  </a:lnTo>
                  <a:lnTo>
                    <a:pt x="0" y="441"/>
                  </a:lnTo>
                  <a:lnTo>
                    <a:pt x="3" y="461"/>
                  </a:lnTo>
                  <a:lnTo>
                    <a:pt x="9" y="484"/>
                  </a:lnTo>
                  <a:lnTo>
                    <a:pt x="9" y="506"/>
                  </a:lnTo>
                  <a:lnTo>
                    <a:pt x="6" y="527"/>
                  </a:lnTo>
                  <a:lnTo>
                    <a:pt x="7" y="540"/>
                  </a:lnTo>
                  <a:lnTo>
                    <a:pt x="16" y="549"/>
                  </a:lnTo>
                  <a:lnTo>
                    <a:pt x="28" y="556"/>
                  </a:lnTo>
                  <a:lnTo>
                    <a:pt x="36" y="561"/>
                  </a:lnTo>
                  <a:lnTo>
                    <a:pt x="41" y="567"/>
                  </a:lnTo>
                  <a:lnTo>
                    <a:pt x="46" y="573"/>
                  </a:lnTo>
                  <a:lnTo>
                    <a:pt x="52" y="580"/>
                  </a:lnTo>
                  <a:lnTo>
                    <a:pt x="58" y="586"/>
                  </a:lnTo>
                  <a:lnTo>
                    <a:pt x="65" y="591"/>
                  </a:lnTo>
                  <a:lnTo>
                    <a:pt x="76" y="595"/>
                  </a:lnTo>
                  <a:lnTo>
                    <a:pt x="87" y="596"/>
                  </a:lnTo>
                  <a:lnTo>
                    <a:pt x="102" y="599"/>
                  </a:lnTo>
                  <a:lnTo>
                    <a:pt x="117" y="604"/>
                  </a:lnTo>
                  <a:lnTo>
                    <a:pt x="135" y="610"/>
                  </a:lnTo>
                  <a:lnTo>
                    <a:pt x="153" y="614"/>
                  </a:lnTo>
                  <a:lnTo>
                    <a:pt x="169" y="620"/>
                  </a:lnTo>
                  <a:lnTo>
                    <a:pt x="186" y="623"/>
                  </a:lnTo>
                  <a:lnTo>
                    <a:pt x="197" y="623"/>
                  </a:lnTo>
                  <a:lnTo>
                    <a:pt x="208" y="619"/>
                  </a:lnTo>
                  <a:lnTo>
                    <a:pt x="218" y="614"/>
                  </a:lnTo>
                  <a:lnTo>
                    <a:pt x="232" y="611"/>
                  </a:lnTo>
                  <a:lnTo>
                    <a:pt x="249" y="611"/>
                  </a:lnTo>
                  <a:lnTo>
                    <a:pt x="267" y="611"/>
                  </a:lnTo>
                  <a:lnTo>
                    <a:pt x="284" y="613"/>
                  </a:lnTo>
                  <a:lnTo>
                    <a:pt x="297" y="616"/>
                  </a:lnTo>
                  <a:lnTo>
                    <a:pt x="306" y="617"/>
                  </a:lnTo>
                  <a:lnTo>
                    <a:pt x="309" y="619"/>
                  </a:lnTo>
                  <a:lnTo>
                    <a:pt x="316" y="614"/>
                  </a:lnTo>
                  <a:lnTo>
                    <a:pt x="325" y="613"/>
                  </a:lnTo>
                  <a:lnTo>
                    <a:pt x="336" y="613"/>
                  </a:lnTo>
                  <a:lnTo>
                    <a:pt x="344" y="613"/>
                  </a:lnTo>
                  <a:lnTo>
                    <a:pt x="353" y="614"/>
                  </a:lnTo>
                  <a:lnTo>
                    <a:pt x="362" y="613"/>
                  </a:lnTo>
                  <a:lnTo>
                    <a:pt x="368" y="611"/>
                  </a:lnTo>
                  <a:lnTo>
                    <a:pt x="371" y="607"/>
                  </a:lnTo>
                  <a:lnTo>
                    <a:pt x="374" y="601"/>
                  </a:lnTo>
                  <a:lnTo>
                    <a:pt x="382" y="596"/>
                  </a:lnTo>
                  <a:lnTo>
                    <a:pt x="390" y="592"/>
                  </a:lnTo>
                  <a:lnTo>
                    <a:pt x="401" y="588"/>
                  </a:lnTo>
                  <a:lnTo>
                    <a:pt x="410" y="585"/>
                  </a:lnTo>
                  <a:lnTo>
                    <a:pt x="419" y="580"/>
                  </a:lnTo>
                  <a:lnTo>
                    <a:pt x="423" y="576"/>
                  </a:lnTo>
                  <a:lnTo>
                    <a:pt x="425" y="570"/>
                  </a:lnTo>
                  <a:lnTo>
                    <a:pt x="425" y="571"/>
                  </a:lnTo>
                  <a:lnTo>
                    <a:pt x="428" y="577"/>
                  </a:lnTo>
                  <a:lnTo>
                    <a:pt x="431" y="585"/>
                  </a:lnTo>
                  <a:lnTo>
                    <a:pt x="438" y="592"/>
                  </a:lnTo>
                  <a:lnTo>
                    <a:pt x="447" y="598"/>
                  </a:lnTo>
                  <a:lnTo>
                    <a:pt x="456" y="601"/>
                  </a:lnTo>
                  <a:lnTo>
                    <a:pt x="460" y="602"/>
                  </a:lnTo>
                  <a:lnTo>
                    <a:pt x="463" y="602"/>
                  </a:lnTo>
                  <a:lnTo>
                    <a:pt x="471" y="593"/>
                  </a:lnTo>
                  <a:lnTo>
                    <a:pt x="477" y="589"/>
                  </a:lnTo>
                  <a:lnTo>
                    <a:pt x="484" y="586"/>
                  </a:lnTo>
                  <a:lnTo>
                    <a:pt x="494" y="583"/>
                  </a:lnTo>
                  <a:lnTo>
                    <a:pt x="496" y="583"/>
                  </a:lnTo>
                  <a:lnTo>
                    <a:pt x="502" y="586"/>
                  </a:lnTo>
                  <a:lnTo>
                    <a:pt x="508" y="592"/>
                  </a:lnTo>
                  <a:lnTo>
                    <a:pt x="517" y="596"/>
                  </a:lnTo>
                  <a:lnTo>
                    <a:pt x="524" y="602"/>
                  </a:lnTo>
                  <a:lnTo>
                    <a:pt x="533" y="608"/>
                  </a:lnTo>
                  <a:lnTo>
                    <a:pt x="540" y="614"/>
                  </a:lnTo>
                  <a:lnTo>
                    <a:pt x="545" y="617"/>
                  </a:lnTo>
                  <a:lnTo>
                    <a:pt x="554" y="622"/>
                  </a:lnTo>
                  <a:lnTo>
                    <a:pt x="563" y="623"/>
                  </a:lnTo>
                  <a:lnTo>
                    <a:pt x="572" y="623"/>
                  </a:lnTo>
                  <a:lnTo>
                    <a:pt x="584" y="623"/>
                  </a:lnTo>
                  <a:lnTo>
                    <a:pt x="594" y="623"/>
                  </a:lnTo>
                  <a:lnTo>
                    <a:pt x="604" y="623"/>
                  </a:lnTo>
                  <a:lnTo>
                    <a:pt x="615" y="626"/>
                  </a:lnTo>
                  <a:lnTo>
                    <a:pt x="625" y="632"/>
                  </a:lnTo>
                  <a:lnTo>
                    <a:pt x="634" y="638"/>
                  </a:lnTo>
                  <a:lnTo>
                    <a:pt x="643" y="644"/>
                  </a:lnTo>
                  <a:lnTo>
                    <a:pt x="652" y="647"/>
                  </a:lnTo>
                  <a:lnTo>
                    <a:pt x="659" y="648"/>
                  </a:lnTo>
                  <a:lnTo>
                    <a:pt x="668" y="648"/>
                  </a:lnTo>
                  <a:lnTo>
                    <a:pt x="679" y="648"/>
                  </a:lnTo>
                  <a:lnTo>
                    <a:pt x="689" y="645"/>
                  </a:lnTo>
                  <a:lnTo>
                    <a:pt x="702" y="641"/>
                  </a:lnTo>
                  <a:lnTo>
                    <a:pt x="716" y="638"/>
                  </a:lnTo>
                  <a:lnTo>
                    <a:pt x="731" y="635"/>
                  </a:lnTo>
                  <a:lnTo>
                    <a:pt x="747" y="634"/>
                  </a:lnTo>
                  <a:lnTo>
                    <a:pt x="763" y="632"/>
                  </a:lnTo>
                  <a:lnTo>
                    <a:pt x="778" y="631"/>
                  </a:lnTo>
                  <a:lnTo>
                    <a:pt x="791" y="629"/>
                  </a:lnTo>
                  <a:lnTo>
                    <a:pt x="802" y="626"/>
                  </a:lnTo>
                  <a:lnTo>
                    <a:pt x="809" y="622"/>
                  </a:lnTo>
                  <a:lnTo>
                    <a:pt x="818" y="611"/>
                  </a:lnTo>
                  <a:lnTo>
                    <a:pt x="829" y="602"/>
                  </a:lnTo>
                  <a:lnTo>
                    <a:pt x="837" y="595"/>
                  </a:lnTo>
                  <a:lnTo>
                    <a:pt x="848" y="588"/>
                  </a:lnTo>
                  <a:lnTo>
                    <a:pt x="857" y="580"/>
                  </a:lnTo>
                  <a:lnTo>
                    <a:pt x="864" y="571"/>
                  </a:lnTo>
                  <a:lnTo>
                    <a:pt x="870" y="562"/>
                  </a:lnTo>
                  <a:lnTo>
                    <a:pt x="873" y="552"/>
                  </a:lnTo>
                  <a:lnTo>
                    <a:pt x="882" y="519"/>
                  </a:lnTo>
                  <a:lnTo>
                    <a:pt x="894" y="490"/>
                  </a:lnTo>
                  <a:lnTo>
                    <a:pt x="904" y="460"/>
                  </a:lnTo>
                  <a:lnTo>
                    <a:pt x="907" y="426"/>
                  </a:lnTo>
                  <a:lnTo>
                    <a:pt x="903" y="399"/>
                  </a:lnTo>
                  <a:lnTo>
                    <a:pt x="895" y="386"/>
                  </a:lnTo>
                  <a:lnTo>
                    <a:pt x="888" y="380"/>
                  </a:lnTo>
                  <a:lnTo>
                    <a:pt x="879" y="369"/>
                  </a:lnTo>
                  <a:lnTo>
                    <a:pt x="875" y="356"/>
                  </a:lnTo>
                  <a:lnTo>
                    <a:pt x="872" y="346"/>
                  </a:lnTo>
                  <a:lnTo>
                    <a:pt x="867" y="335"/>
                  </a:lnTo>
                  <a:lnTo>
                    <a:pt x="855" y="325"/>
                  </a:lnTo>
                  <a:lnTo>
                    <a:pt x="839" y="315"/>
                  </a:lnTo>
                  <a:lnTo>
                    <a:pt x="832" y="315"/>
                  </a:lnTo>
                  <a:lnTo>
                    <a:pt x="827" y="315"/>
                  </a:lnTo>
                  <a:lnTo>
                    <a:pt x="818" y="309"/>
                  </a:lnTo>
                  <a:lnTo>
                    <a:pt x="835" y="282"/>
                  </a:lnTo>
                  <a:lnTo>
                    <a:pt x="830" y="277"/>
                  </a:lnTo>
                  <a:lnTo>
                    <a:pt x="826" y="274"/>
                  </a:lnTo>
                  <a:lnTo>
                    <a:pt x="820" y="273"/>
                  </a:lnTo>
                  <a:lnTo>
                    <a:pt x="815" y="272"/>
                  </a:lnTo>
                  <a:lnTo>
                    <a:pt x="809" y="270"/>
                  </a:lnTo>
                  <a:lnTo>
                    <a:pt x="803" y="269"/>
                  </a:lnTo>
                  <a:lnTo>
                    <a:pt x="797" y="267"/>
                  </a:lnTo>
                  <a:lnTo>
                    <a:pt x="788" y="264"/>
                  </a:lnTo>
                  <a:lnTo>
                    <a:pt x="808" y="254"/>
                  </a:lnTo>
                  <a:lnTo>
                    <a:pt x="846" y="230"/>
                  </a:lnTo>
                  <a:lnTo>
                    <a:pt x="840" y="187"/>
                  </a:lnTo>
                  <a:lnTo>
                    <a:pt x="848" y="169"/>
                  </a:lnTo>
                  <a:lnTo>
                    <a:pt x="849" y="154"/>
                  </a:lnTo>
                  <a:lnTo>
                    <a:pt x="846" y="139"/>
                  </a:lnTo>
                  <a:lnTo>
                    <a:pt x="840" y="126"/>
                  </a:lnTo>
                  <a:lnTo>
                    <a:pt x="836" y="113"/>
                  </a:lnTo>
                  <a:lnTo>
                    <a:pt x="836" y="98"/>
                  </a:lnTo>
                  <a:lnTo>
                    <a:pt x="835" y="80"/>
                  </a:lnTo>
                  <a:lnTo>
                    <a:pt x="826" y="61"/>
                  </a:lnTo>
                  <a:lnTo>
                    <a:pt x="812" y="44"/>
                  </a:lnTo>
                  <a:lnTo>
                    <a:pt x="803" y="36"/>
                  </a:lnTo>
                  <a:lnTo>
                    <a:pt x="794" y="28"/>
                  </a:lnTo>
                  <a:lnTo>
                    <a:pt x="786" y="15"/>
                  </a:lnTo>
                  <a:lnTo>
                    <a:pt x="780" y="7"/>
                  </a:lnTo>
                  <a:lnTo>
                    <a:pt x="772" y="3"/>
                  </a:lnTo>
                  <a:lnTo>
                    <a:pt x="763" y="0"/>
                  </a:lnTo>
                  <a:lnTo>
                    <a:pt x="753" y="0"/>
                  </a:lnTo>
                  <a:lnTo>
                    <a:pt x="742" y="0"/>
                  </a:lnTo>
                  <a:lnTo>
                    <a:pt x="729" y="3"/>
                  </a:lnTo>
                  <a:lnTo>
                    <a:pt x="717" y="6"/>
                  </a:lnTo>
                  <a:lnTo>
                    <a:pt x="702" y="9"/>
                  </a:lnTo>
                  <a:lnTo>
                    <a:pt x="689" y="12"/>
                  </a:lnTo>
                  <a:lnTo>
                    <a:pt x="679" y="15"/>
                  </a:lnTo>
                  <a:lnTo>
                    <a:pt x="671" y="16"/>
                  </a:lnTo>
                  <a:lnTo>
                    <a:pt x="664" y="18"/>
                  </a:lnTo>
                  <a:lnTo>
                    <a:pt x="656" y="18"/>
                  </a:lnTo>
                  <a:lnTo>
                    <a:pt x="647" y="16"/>
                  </a:lnTo>
                  <a:lnTo>
                    <a:pt x="636" y="13"/>
                  </a:lnTo>
                  <a:lnTo>
                    <a:pt x="621" y="9"/>
                  </a:lnTo>
                  <a:lnTo>
                    <a:pt x="606" y="1"/>
                  </a:lnTo>
                  <a:lnTo>
                    <a:pt x="594" y="3"/>
                  </a:lnTo>
                  <a:lnTo>
                    <a:pt x="585" y="7"/>
                  </a:lnTo>
                  <a:lnTo>
                    <a:pt x="579" y="16"/>
                  </a:lnTo>
                  <a:lnTo>
                    <a:pt x="573" y="28"/>
                  </a:lnTo>
                  <a:lnTo>
                    <a:pt x="566" y="39"/>
                  </a:lnTo>
                  <a:lnTo>
                    <a:pt x="558" y="46"/>
                  </a:lnTo>
                  <a:lnTo>
                    <a:pt x="548" y="50"/>
                  </a:lnTo>
                  <a:lnTo>
                    <a:pt x="535" y="58"/>
                  </a:lnTo>
                  <a:lnTo>
                    <a:pt x="524" y="73"/>
                  </a:lnTo>
                  <a:lnTo>
                    <a:pt x="518" y="92"/>
                  </a:lnTo>
                  <a:lnTo>
                    <a:pt x="514" y="116"/>
                  </a:lnTo>
                  <a:lnTo>
                    <a:pt x="512" y="139"/>
                  </a:lnTo>
                  <a:lnTo>
                    <a:pt x="515" y="160"/>
                  </a:lnTo>
                  <a:lnTo>
                    <a:pt x="520" y="177"/>
                  </a:lnTo>
                  <a:lnTo>
                    <a:pt x="529" y="185"/>
                  </a:lnTo>
                  <a:lnTo>
                    <a:pt x="520" y="178"/>
                  </a:lnTo>
                  <a:lnTo>
                    <a:pt x="509" y="174"/>
                  </a:lnTo>
                  <a:lnTo>
                    <a:pt x="500" y="171"/>
                  </a:lnTo>
                  <a:lnTo>
                    <a:pt x="491" y="168"/>
                  </a:lnTo>
                  <a:lnTo>
                    <a:pt x="481" y="165"/>
                  </a:lnTo>
                  <a:lnTo>
                    <a:pt x="474" y="159"/>
                  </a:lnTo>
                  <a:lnTo>
                    <a:pt x="466" y="150"/>
                  </a:lnTo>
                  <a:lnTo>
                    <a:pt x="459" y="138"/>
                  </a:lnTo>
                  <a:lnTo>
                    <a:pt x="453" y="126"/>
                  </a:lnTo>
                  <a:lnTo>
                    <a:pt x="445" y="119"/>
                  </a:lnTo>
                  <a:lnTo>
                    <a:pt x="438" y="116"/>
                  </a:lnTo>
                  <a:lnTo>
                    <a:pt x="432" y="114"/>
                  </a:lnTo>
                  <a:lnTo>
                    <a:pt x="425" y="114"/>
                  </a:lnTo>
                  <a:lnTo>
                    <a:pt x="419" y="116"/>
                  </a:lnTo>
                  <a:lnTo>
                    <a:pt x="413" y="116"/>
                  </a:lnTo>
                  <a:lnTo>
                    <a:pt x="408" y="114"/>
                  </a:lnTo>
                  <a:lnTo>
                    <a:pt x="398" y="110"/>
                  </a:lnTo>
                  <a:lnTo>
                    <a:pt x="390" y="110"/>
                  </a:lnTo>
                  <a:lnTo>
                    <a:pt x="382" y="111"/>
                  </a:lnTo>
                  <a:lnTo>
                    <a:pt x="374" y="114"/>
                  </a:lnTo>
                  <a:lnTo>
                    <a:pt x="367" y="117"/>
                  </a:lnTo>
                  <a:lnTo>
                    <a:pt x="358" y="120"/>
                  </a:lnTo>
                  <a:lnTo>
                    <a:pt x="347" y="122"/>
                  </a:lnTo>
                  <a:lnTo>
                    <a:pt x="336" y="120"/>
                  </a:lnTo>
                  <a:lnTo>
                    <a:pt x="318" y="117"/>
                  </a:lnTo>
                  <a:lnTo>
                    <a:pt x="304" y="119"/>
                  </a:lnTo>
                  <a:lnTo>
                    <a:pt x="292" y="123"/>
                  </a:lnTo>
                  <a:lnTo>
                    <a:pt x="284" y="128"/>
                  </a:lnTo>
                  <a:lnTo>
                    <a:pt x="276" y="134"/>
                  </a:lnTo>
                  <a:lnTo>
                    <a:pt x="269" y="139"/>
                  </a:lnTo>
                  <a:lnTo>
                    <a:pt x="261" y="144"/>
                  </a:lnTo>
                  <a:lnTo>
                    <a:pt x="254" y="144"/>
                  </a:lnTo>
                  <a:lnTo>
                    <a:pt x="243" y="145"/>
                  </a:lnTo>
                  <a:lnTo>
                    <a:pt x="230" y="150"/>
                  </a:lnTo>
                  <a:lnTo>
                    <a:pt x="217" y="160"/>
                  </a:lnTo>
                  <a:lnTo>
                    <a:pt x="202" y="172"/>
                  </a:lnTo>
                  <a:lnTo>
                    <a:pt x="187" y="187"/>
                  </a:lnTo>
                  <a:lnTo>
                    <a:pt x="175" y="203"/>
                  </a:lnTo>
                  <a:lnTo>
                    <a:pt x="163" y="220"/>
                  </a:lnTo>
                  <a:lnTo>
                    <a:pt x="156" y="236"/>
                  </a:lnTo>
                  <a:lnTo>
                    <a:pt x="151" y="242"/>
                  </a:lnTo>
                  <a:lnTo>
                    <a:pt x="145" y="248"/>
                  </a:lnTo>
                  <a:lnTo>
                    <a:pt x="135" y="252"/>
                  </a:lnTo>
                  <a:lnTo>
                    <a:pt x="125" y="258"/>
                  </a:lnTo>
                  <a:lnTo>
                    <a:pt x="113" y="264"/>
                  </a:lnTo>
                  <a:lnTo>
                    <a:pt x="101" y="269"/>
                  </a:lnTo>
                  <a:lnTo>
                    <a:pt x="89" y="273"/>
                  </a:lnTo>
                  <a:lnTo>
                    <a:pt x="79" y="277"/>
                  </a:lnTo>
                  <a:lnTo>
                    <a:pt x="62" y="283"/>
                  </a:lnTo>
                  <a:lnTo>
                    <a:pt x="52" y="291"/>
                  </a:lnTo>
                  <a:lnTo>
                    <a:pt x="44" y="303"/>
                  </a:lnTo>
                  <a:lnTo>
                    <a:pt x="38" y="328"/>
                  </a:lnTo>
                  <a:close/>
                </a:path>
              </a:pathLst>
            </a:custGeom>
            <a:gradFill rotWithShape="0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8" name="Freeform 42"/>
            <p:cNvSpPr>
              <a:spLocks/>
            </p:cNvSpPr>
            <p:nvPr/>
          </p:nvSpPr>
          <p:spPr bwMode="auto">
            <a:xfrm>
              <a:off x="1628" y="984"/>
              <a:ext cx="73" cy="11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3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9" y="19"/>
                </a:cxn>
                <a:cxn ang="0">
                  <a:pos x="18" y="23"/>
                </a:cxn>
                <a:cxn ang="0">
                  <a:pos x="25" y="28"/>
                </a:cxn>
                <a:cxn ang="0">
                  <a:pos x="32" y="32"/>
                </a:cxn>
                <a:cxn ang="0">
                  <a:pos x="38" y="37"/>
                </a:cxn>
                <a:cxn ang="0">
                  <a:pos x="43" y="43"/>
                </a:cxn>
                <a:cxn ang="0">
                  <a:pos x="44" y="49"/>
                </a:cxn>
                <a:cxn ang="0">
                  <a:pos x="44" y="55"/>
                </a:cxn>
                <a:cxn ang="0">
                  <a:pos x="44" y="67"/>
                </a:cxn>
                <a:cxn ang="0">
                  <a:pos x="46" y="77"/>
                </a:cxn>
                <a:cxn ang="0">
                  <a:pos x="47" y="86"/>
                </a:cxn>
                <a:cxn ang="0">
                  <a:pos x="46" y="93"/>
                </a:cxn>
                <a:cxn ang="0">
                  <a:pos x="43" y="101"/>
                </a:cxn>
                <a:cxn ang="0">
                  <a:pos x="43" y="108"/>
                </a:cxn>
                <a:cxn ang="0">
                  <a:pos x="46" y="110"/>
                </a:cxn>
                <a:cxn ang="0">
                  <a:pos x="53" y="105"/>
                </a:cxn>
                <a:cxn ang="0">
                  <a:pos x="62" y="96"/>
                </a:cxn>
                <a:cxn ang="0">
                  <a:pos x="68" y="90"/>
                </a:cxn>
                <a:cxn ang="0">
                  <a:pos x="71" y="81"/>
                </a:cxn>
                <a:cxn ang="0">
                  <a:pos x="73" y="67"/>
                </a:cxn>
                <a:cxn ang="0">
                  <a:pos x="71" y="52"/>
                </a:cxn>
                <a:cxn ang="0">
                  <a:pos x="67" y="43"/>
                </a:cxn>
                <a:cxn ang="0">
                  <a:pos x="62" y="35"/>
                </a:cxn>
                <a:cxn ang="0">
                  <a:pos x="58" y="23"/>
                </a:cxn>
                <a:cxn ang="0">
                  <a:pos x="52" y="10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6" y="0"/>
                </a:cxn>
              </a:cxnLst>
              <a:rect l="0" t="0" r="r" b="b"/>
              <a:pathLst>
                <a:path w="73" h="110">
                  <a:moveTo>
                    <a:pt x="16" y="0"/>
                  </a:moveTo>
                  <a:lnTo>
                    <a:pt x="4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9" y="19"/>
                  </a:lnTo>
                  <a:lnTo>
                    <a:pt x="18" y="23"/>
                  </a:lnTo>
                  <a:lnTo>
                    <a:pt x="25" y="28"/>
                  </a:lnTo>
                  <a:lnTo>
                    <a:pt x="32" y="32"/>
                  </a:lnTo>
                  <a:lnTo>
                    <a:pt x="38" y="37"/>
                  </a:lnTo>
                  <a:lnTo>
                    <a:pt x="43" y="43"/>
                  </a:lnTo>
                  <a:lnTo>
                    <a:pt x="44" y="49"/>
                  </a:lnTo>
                  <a:lnTo>
                    <a:pt x="44" y="55"/>
                  </a:lnTo>
                  <a:lnTo>
                    <a:pt x="44" y="67"/>
                  </a:lnTo>
                  <a:lnTo>
                    <a:pt x="46" y="77"/>
                  </a:lnTo>
                  <a:lnTo>
                    <a:pt x="47" y="86"/>
                  </a:lnTo>
                  <a:lnTo>
                    <a:pt x="46" y="93"/>
                  </a:lnTo>
                  <a:lnTo>
                    <a:pt x="43" y="101"/>
                  </a:lnTo>
                  <a:lnTo>
                    <a:pt x="43" y="108"/>
                  </a:lnTo>
                  <a:lnTo>
                    <a:pt x="46" y="110"/>
                  </a:lnTo>
                  <a:lnTo>
                    <a:pt x="53" y="105"/>
                  </a:lnTo>
                  <a:lnTo>
                    <a:pt x="62" y="96"/>
                  </a:lnTo>
                  <a:lnTo>
                    <a:pt x="68" y="90"/>
                  </a:lnTo>
                  <a:lnTo>
                    <a:pt x="71" y="81"/>
                  </a:lnTo>
                  <a:lnTo>
                    <a:pt x="73" y="67"/>
                  </a:lnTo>
                  <a:lnTo>
                    <a:pt x="71" y="52"/>
                  </a:lnTo>
                  <a:lnTo>
                    <a:pt x="67" y="43"/>
                  </a:lnTo>
                  <a:lnTo>
                    <a:pt x="62" y="35"/>
                  </a:lnTo>
                  <a:lnTo>
                    <a:pt x="58" y="23"/>
                  </a:lnTo>
                  <a:lnTo>
                    <a:pt x="52" y="10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9" name="Freeform 43"/>
            <p:cNvSpPr>
              <a:spLocks/>
            </p:cNvSpPr>
            <p:nvPr/>
          </p:nvSpPr>
          <p:spPr bwMode="auto">
            <a:xfrm>
              <a:off x="1576" y="1091"/>
              <a:ext cx="141" cy="148"/>
            </a:xfrm>
            <a:custGeom>
              <a:avLst/>
              <a:gdLst/>
              <a:ahLst/>
              <a:cxnLst>
                <a:cxn ang="0">
                  <a:pos x="135" y="3"/>
                </a:cxn>
                <a:cxn ang="0">
                  <a:pos x="141" y="14"/>
                </a:cxn>
                <a:cxn ang="0">
                  <a:pos x="138" y="28"/>
                </a:cxn>
                <a:cxn ang="0">
                  <a:pos x="132" y="43"/>
                </a:cxn>
                <a:cxn ang="0">
                  <a:pos x="129" y="62"/>
                </a:cxn>
                <a:cxn ang="0">
                  <a:pos x="127" y="81"/>
                </a:cxn>
                <a:cxn ang="0">
                  <a:pos x="122" y="98"/>
                </a:cxn>
                <a:cxn ang="0">
                  <a:pos x="111" y="111"/>
                </a:cxn>
                <a:cxn ang="0">
                  <a:pos x="96" y="123"/>
                </a:cxn>
                <a:cxn ang="0">
                  <a:pos x="83" y="129"/>
                </a:cxn>
                <a:cxn ang="0">
                  <a:pos x="68" y="135"/>
                </a:cxn>
                <a:cxn ang="0">
                  <a:pos x="53" y="141"/>
                </a:cxn>
                <a:cxn ang="0">
                  <a:pos x="38" y="145"/>
                </a:cxn>
                <a:cxn ang="0">
                  <a:pos x="27" y="146"/>
                </a:cxn>
                <a:cxn ang="0">
                  <a:pos x="15" y="148"/>
                </a:cxn>
                <a:cxn ang="0">
                  <a:pos x="7" y="146"/>
                </a:cxn>
                <a:cxn ang="0">
                  <a:pos x="3" y="142"/>
                </a:cxn>
                <a:cxn ang="0">
                  <a:pos x="0" y="133"/>
                </a:cxn>
                <a:cxn ang="0">
                  <a:pos x="0" y="127"/>
                </a:cxn>
                <a:cxn ang="0">
                  <a:pos x="4" y="124"/>
                </a:cxn>
                <a:cxn ang="0">
                  <a:pos x="13" y="124"/>
                </a:cxn>
                <a:cxn ang="0">
                  <a:pos x="19" y="126"/>
                </a:cxn>
                <a:cxn ang="0">
                  <a:pos x="25" y="126"/>
                </a:cxn>
                <a:cxn ang="0">
                  <a:pos x="31" y="126"/>
                </a:cxn>
                <a:cxn ang="0">
                  <a:pos x="37" y="126"/>
                </a:cxn>
                <a:cxn ang="0">
                  <a:pos x="44" y="124"/>
                </a:cxn>
                <a:cxn ang="0">
                  <a:pos x="50" y="121"/>
                </a:cxn>
                <a:cxn ang="0">
                  <a:pos x="58" y="118"/>
                </a:cxn>
                <a:cxn ang="0">
                  <a:pos x="65" y="114"/>
                </a:cxn>
                <a:cxn ang="0">
                  <a:pos x="77" y="106"/>
                </a:cxn>
                <a:cxn ang="0">
                  <a:pos x="83" y="99"/>
                </a:cxn>
                <a:cxn ang="0">
                  <a:pos x="87" y="89"/>
                </a:cxn>
                <a:cxn ang="0">
                  <a:pos x="96" y="71"/>
                </a:cxn>
                <a:cxn ang="0">
                  <a:pos x="102" y="63"/>
                </a:cxn>
                <a:cxn ang="0">
                  <a:pos x="108" y="56"/>
                </a:cxn>
                <a:cxn ang="0">
                  <a:pos x="114" y="44"/>
                </a:cxn>
                <a:cxn ang="0">
                  <a:pos x="116" y="25"/>
                </a:cxn>
                <a:cxn ang="0">
                  <a:pos x="117" y="11"/>
                </a:cxn>
                <a:cxn ang="0">
                  <a:pos x="123" y="3"/>
                </a:cxn>
                <a:cxn ang="0">
                  <a:pos x="129" y="0"/>
                </a:cxn>
                <a:cxn ang="0">
                  <a:pos x="135" y="3"/>
                </a:cxn>
              </a:cxnLst>
              <a:rect l="0" t="0" r="r" b="b"/>
              <a:pathLst>
                <a:path w="141" h="148">
                  <a:moveTo>
                    <a:pt x="135" y="3"/>
                  </a:moveTo>
                  <a:lnTo>
                    <a:pt x="141" y="14"/>
                  </a:lnTo>
                  <a:lnTo>
                    <a:pt x="138" y="28"/>
                  </a:lnTo>
                  <a:lnTo>
                    <a:pt x="132" y="43"/>
                  </a:lnTo>
                  <a:lnTo>
                    <a:pt x="129" y="62"/>
                  </a:lnTo>
                  <a:lnTo>
                    <a:pt x="127" y="81"/>
                  </a:lnTo>
                  <a:lnTo>
                    <a:pt x="122" y="98"/>
                  </a:lnTo>
                  <a:lnTo>
                    <a:pt x="111" y="111"/>
                  </a:lnTo>
                  <a:lnTo>
                    <a:pt x="96" y="123"/>
                  </a:lnTo>
                  <a:lnTo>
                    <a:pt x="83" y="129"/>
                  </a:lnTo>
                  <a:lnTo>
                    <a:pt x="68" y="135"/>
                  </a:lnTo>
                  <a:lnTo>
                    <a:pt x="53" y="141"/>
                  </a:lnTo>
                  <a:lnTo>
                    <a:pt x="38" y="145"/>
                  </a:lnTo>
                  <a:lnTo>
                    <a:pt x="27" y="146"/>
                  </a:lnTo>
                  <a:lnTo>
                    <a:pt x="15" y="148"/>
                  </a:lnTo>
                  <a:lnTo>
                    <a:pt x="7" y="146"/>
                  </a:lnTo>
                  <a:lnTo>
                    <a:pt x="3" y="142"/>
                  </a:lnTo>
                  <a:lnTo>
                    <a:pt x="0" y="133"/>
                  </a:lnTo>
                  <a:lnTo>
                    <a:pt x="0" y="127"/>
                  </a:lnTo>
                  <a:lnTo>
                    <a:pt x="4" y="124"/>
                  </a:lnTo>
                  <a:lnTo>
                    <a:pt x="13" y="124"/>
                  </a:lnTo>
                  <a:lnTo>
                    <a:pt x="19" y="126"/>
                  </a:lnTo>
                  <a:lnTo>
                    <a:pt x="25" y="126"/>
                  </a:lnTo>
                  <a:lnTo>
                    <a:pt x="31" y="126"/>
                  </a:lnTo>
                  <a:lnTo>
                    <a:pt x="37" y="126"/>
                  </a:lnTo>
                  <a:lnTo>
                    <a:pt x="44" y="124"/>
                  </a:lnTo>
                  <a:lnTo>
                    <a:pt x="50" y="121"/>
                  </a:lnTo>
                  <a:lnTo>
                    <a:pt x="58" y="118"/>
                  </a:lnTo>
                  <a:lnTo>
                    <a:pt x="65" y="114"/>
                  </a:lnTo>
                  <a:lnTo>
                    <a:pt x="77" y="106"/>
                  </a:lnTo>
                  <a:lnTo>
                    <a:pt x="83" y="99"/>
                  </a:lnTo>
                  <a:lnTo>
                    <a:pt x="87" y="89"/>
                  </a:lnTo>
                  <a:lnTo>
                    <a:pt x="96" y="71"/>
                  </a:lnTo>
                  <a:lnTo>
                    <a:pt x="102" y="63"/>
                  </a:lnTo>
                  <a:lnTo>
                    <a:pt x="108" y="56"/>
                  </a:lnTo>
                  <a:lnTo>
                    <a:pt x="114" y="44"/>
                  </a:lnTo>
                  <a:lnTo>
                    <a:pt x="116" y="25"/>
                  </a:lnTo>
                  <a:lnTo>
                    <a:pt x="117" y="11"/>
                  </a:lnTo>
                  <a:lnTo>
                    <a:pt x="123" y="3"/>
                  </a:lnTo>
                  <a:lnTo>
                    <a:pt x="129" y="0"/>
                  </a:lnTo>
                  <a:lnTo>
                    <a:pt x="13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0" name="Freeform 44"/>
            <p:cNvSpPr>
              <a:spLocks/>
            </p:cNvSpPr>
            <p:nvPr/>
          </p:nvSpPr>
          <p:spPr bwMode="auto">
            <a:xfrm>
              <a:off x="1115" y="294"/>
              <a:ext cx="156" cy="172"/>
            </a:xfrm>
            <a:custGeom>
              <a:avLst/>
              <a:gdLst/>
              <a:ahLst/>
              <a:cxnLst>
                <a:cxn ang="0">
                  <a:pos x="156" y="7"/>
                </a:cxn>
                <a:cxn ang="0">
                  <a:pos x="149" y="10"/>
                </a:cxn>
                <a:cxn ang="0">
                  <a:pos x="141" y="15"/>
                </a:cxn>
                <a:cxn ang="0">
                  <a:pos x="134" y="19"/>
                </a:cxn>
                <a:cxn ang="0">
                  <a:pos x="127" y="24"/>
                </a:cxn>
                <a:cxn ang="0">
                  <a:pos x="119" y="29"/>
                </a:cxn>
                <a:cxn ang="0">
                  <a:pos x="112" y="35"/>
                </a:cxn>
                <a:cxn ang="0">
                  <a:pos x="106" y="40"/>
                </a:cxn>
                <a:cxn ang="0">
                  <a:pos x="100" y="46"/>
                </a:cxn>
                <a:cxn ang="0">
                  <a:pos x="87" y="55"/>
                </a:cxn>
                <a:cxn ang="0">
                  <a:pos x="73" y="61"/>
                </a:cxn>
                <a:cxn ang="0">
                  <a:pos x="63" y="65"/>
                </a:cxn>
                <a:cxn ang="0">
                  <a:pos x="57" y="75"/>
                </a:cxn>
                <a:cxn ang="0">
                  <a:pos x="55" y="89"/>
                </a:cxn>
                <a:cxn ang="0">
                  <a:pos x="51" y="102"/>
                </a:cxn>
                <a:cxn ang="0">
                  <a:pos x="45" y="116"/>
                </a:cxn>
                <a:cxn ang="0">
                  <a:pos x="36" y="126"/>
                </a:cxn>
                <a:cxn ang="0">
                  <a:pos x="30" y="135"/>
                </a:cxn>
                <a:cxn ang="0">
                  <a:pos x="32" y="145"/>
                </a:cxn>
                <a:cxn ang="0">
                  <a:pos x="32" y="157"/>
                </a:cxn>
                <a:cxn ang="0">
                  <a:pos x="26" y="167"/>
                </a:cxn>
                <a:cxn ang="0">
                  <a:pos x="15" y="172"/>
                </a:cxn>
                <a:cxn ang="0">
                  <a:pos x="8" y="170"/>
                </a:cxn>
                <a:cxn ang="0">
                  <a:pos x="2" y="163"/>
                </a:cxn>
                <a:cxn ang="0">
                  <a:pos x="0" y="153"/>
                </a:cxn>
                <a:cxn ang="0">
                  <a:pos x="5" y="136"/>
                </a:cxn>
                <a:cxn ang="0">
                  <a:pos x="14" y="117"/>
                </a:cxn>
                <a:cxn ang="0">
                  <a:pos x="23" y="96"/>
                </a:cxn>
                <a:cxn ang="0">
                  <a:pos x="26" y="81"/>
                </a:cxn>
                <a:cxn ang="0">
                  <a:pos x="26" y="75"/>
                </a:cxn>
                <a:cxn ang="0">
                  <a:pos x="29" y="70"/>
                </a:cxn>
                <a:cxn ang="0">
                  <a:pos x="33" y="62"/>
                </a:cxn>
                <a:cxn ang="0">
                  <a:pos x="37" y="56"/>
                </a:cxn>
                <a:cxn ang="0">
                  <a:pos x="45" y="50"/>
                </a:cxn>
                <a:cxn ang="0">
                  <a:pos x="52" y="44"/>
                </a:cxn>
                <a:cxn ang="0">
                  <a:pos x="61" y="40"/>
                </a:cxn>
                <a:cxn ang="0">
                  <a:pos x="70" y="35"/>
                </a:cxn>
                <a:cxn ang="0">
                  <a:pos x="79" y="31"/>
                </a:cxn>
                <a:cxn ang="0">
                  <a:pos x="88" y="24"/>
                </a:cxn>
                <a:cxn ang="0">
                  <a:pos x="97" y="16"/>
                </a:cxn>
                <a:cxn ang="0">
                  <a:pos x="106" y="7"/>
                </a:cxn>
                <a:cxn ang="0">
                  <a:pos x="116" y="3"/>
                </a:cxn>
                <a:cxn ang="0">
                  <a:pos x="128" y="0"/>
                </a:cxn>
                <a:cxn ang="0">
                  <a:pos x="141" y="0"/>
                </a:cxn>
                <a:cxn ang="0">
                  <a:pos x="156" y="7"/>
                </a:cxn>
              </a:cxnLst>
              <a:rect l="0" t="0" r="r" b="b"/>
              <a:pathLst>
                <a:path w="156" h="172">
                  <a:moveTo>
                    <a:pt x="156" y="7"/>
                  </a:moveTo>
                  <a:lnTo>
                    <a:pt x="149" y="10"/>
                  </a:lnTo>
                  <a:lnTo>
                    <a:pt x="141" y="15"/>
                  </a:lnTo>
                  <a:lnTo>
                    <a:pt x="134" y="19"/>
                  </a:lnTo>
                  <a:lnTo>
                    <a:pt x="127" y="24"/>
                  </a:lnTo>
                  <a:lnTo>
                    <a:pt x="119" y="29"/>
                  </a:lnTo>
                  <a:lnTo>
                    <a:pt x="112" y="35"/>
                  </a:lnTo>
                  <a:lnTo>
                    <a:pt x="106" y="40"/>
                  </a:lnTo>
                  <a:lnTo>
                    <a:pt x="100" y="46"/>
                  </a:lnTo>
                  <a:lnTo>
                    <a:pt x="87" y="55"/>
                  </a:lnTo>
                  <a:lnTo>
                    <a:pt x="73" y="61"/>
                  </a:lnTo>
                  <a:lnTo>
                    <a:pt x="63" y="65"/>
                  </a:lnTo>
                  <a:lnTo>
                    <a:pt x="57" y="75"/>
                  </a:lnTo>
                  <a:lnTo>
                    <a:pt x="55" y="89"/>
                  </a:lnTo>
                  <a:lnTo>
                    <a:pt x="51" y="102"/>
                  </a:lnTo>
                  <a:lnTo>
                    <a:pt x="45" y="116"/>
                  </a:lnTo>
                  <a:lnTo>
                    <a:pt x="36" y="126"/>
                  </a:lnTo>
                  <a:lnTo>
                    <a:pt x="30" y="135"/>
                  </a:lnTo>
                  <a:lnTo>
                    <a:pt x="32" y="145"/>
                  </a:lnTo>
                  <a:lnTo>
                    <a:pt x="32" y="157"/>
                  </a:lnTo>
                  <a:lnTo>
                    <a:pt x="26" y="167"/>
                  </a:lnTo>
                  <a:lnTo>
                    <a:pt x="15" y="172"/>
                  </a:lnTo>
                  <a:lnTo>
                    <a:pt x="8" y="170"/>
                  </a:lnTo>
                  <a:lnTo>
                    <a:pt x="2" y="163"/>
                  </a:lnTo>
                  <a:lnTo>
                    <a:pt x="0" y="153"/>
                  </a:lnTo>
                  <a:lnTo>
                    <a:pt x="5" y="136"/>
                  </a:lnTo>
                  <a:lnTo>
                    <a:pt x="14" y="117"/>
                  </a:lnTo>
                  <a:lnTo>
                    <a:pt x="23" y="96"/>
                  </a:lnTo>
                  <a:lnTo>
                    <a:pt x="26" y="81"/>
                  </a:lnTo>
                  <a:lnTo>
                    <a:pt x="26" y="75"/>
                  </a:lnTo>
                  <a:lnTo>
                    <a:pt x="29" y="70"/>
                  </a:lnTo>
                  <a:lnTo>
                    <a:pt x="33" y="62"/>
                  </a:lnTo>
                  <a:lnTo>
                    <a:pt x="37" y="56"/>
                  </a:lnTo>
                  <a:lnTo>
                    <a:pt x="45" y="50"/>
                  </a:lnTo>
                  <a:lnTo>
                    <a:pt x="52" y="44"/>
                  </a:lnTo>
                  <a:lnTo>
                    <a:pt x="61" y="40"/>
                  </a:lnTo>
                  <a:lnTo>
                    <a:pt x="70" y="35"/>
                  </a:lnTo>
                  <a:lnTo>
                    <a:pt x="79" y="31"/>
                  </a:lnTo>
                  <a:lnTo>
                    <a:pt x="88" y="24"/>
                  </a:lnTo>
                  <a:lnTo>
                    <a:pt x="97" y="16"/>
                  </a:lnTo>
                  <a:lnTo>
                    <a:pt x="106" y="7"/>
                  </a:lnTo>
                  <a:lnTo>
                    <a:pt x="116" y="3"/>
                  </a:lnTo>
                  <a:lnTo>
                    <a:pt x="128" y="0"/>
                  </a:lnTo>
                  <a:lnTo>
                    <a:pt x="141" y="0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1" name="Freeform 45"/>
            <p:cNvSpPr>
              <a:spLocks/>
            </p:cNvSpPr>
            <p:nvPr/>
          </p:nvSpPr>
          <p:spPr bwMode="auto">
            <a:xfrm>
              <a:off x="132" y="947"/>
              <a:ext cx="110" cy="138"/>
            </a:xfrm>
            <a:custGeom>
              <a:avLst/>
              <a:gdLst/>
              <a:ahLst/>
              <a:cxnLst>
                <a:cxn ang="0">
                  <a:pos x="110" y="13"/>
                </a:cxn>
                <a:cxn ang="0">
                  <a:pos x="104" y="16"/>
                </a:cxn>
                <a:cxn ang="0">
                  <a:pos x="97" y="15"/>
                </a:cxn>
                <a:cxn ang="0">
                  <a:pos x="88" y="16"/>
                </a:cxn>
                <a:cxn ang="0">
                  <a:pos x="76" y="23"/>
                </a:cxn>
                <a:cxn ang="0">
                  <a:pos x="66" y="32"/>
                </a:cxn>
                <a:cxn ang="0">
                  <a:pos x="61" y="35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5" y="53"/>
                </a:cxn>
                <a:cxn ang="0">
                  <a:pos x="49" y="59"/>
                </a:cxn>
                <a:cxn ang="0">
                  <a:pos x="40" y="66"/>
                </a:cxn>
                <a:cxn ang="0">
                  <a:pos x="33" y="74"/>
                </a:cxn>
                <a:cxn ang="0">
                  <a:pos x="28" y="83"/>
                </a:cxn>
                <a:cxn ang="0">
                  <a:pos x="25" y="92"/>
                </a:cxn>
                <a:cxn ang="0">
                  <a:pos x="24" y="102"/>
                </a:cxn>
                <a:cxn ang="0">
                  <a:pos x="25" y="112"/>
                </a:cxn>
                <a:cxn ang="0">
                  <a:pos x="25" y="118"/>
                </a:cxn>
                <a:cxn ang="0">
                  <a:pos x="21" y="123"/>
                </a:cxn>
                <a:cxn ang="0">
                  <a:pos x="15" y="129"/>
                </a:cxn>
                <a:cxn ang="0">
                  <a:pos x="9" y="138"/>
                </a:cxn>
                <a:cxn ang="0">
                  <a:pos x="3" y="126"/>
                </a:cxn>
                <a:cxn ang="0">
                  <a:pos x="0" y="109"/>
                </a:cxn>
                <a:cxn ang="0">
                  <a:pos x="2" y="93"/>
                </a:cxn>
                <a:cxn ang="0">
                  <a:pos x="8" y="74"/>
                </a:cxn>
                <a:cxn ang="0">
                  <a:pos x="15" y="60"/>
                </a:cxn>
                <a:cxn ang="0">
                  <a:pos x="22" y="52"/>
                </a:cxn>
                <a:cxn ang="0">
                  <a:pos x="28" y="44"/>
                </a:cxn>
                <a:cxn ang="0">
                  <a:pos x="31" y="37"/>
                </a:cxn>
                <a:cxn ang="0">
                  <a:pos x="36" y="25"/>
                </a:cxn>
                <a:cxn ang="0">
                  <a:pos x="43" y="15"/>
                </a:cxn>
                <a:cxn ang="0">
                  <a:pos x="54" y="7"/>
                </a:cxn>
                <a:cxn ang="0">
                  <a:pos x="63" y="4"/>
                </a:cxn>
                <a:cxn ang="0">
                  <a:pos x="70" y="4"/>
                </a:cxn>
                <a:cxn ang="0">
                  <a:pos x="76" y="3"/>
                </a:cxn>
                <a:cxn ang="0">
                  <a:pos x="82" y="0"/>
                </a:cxn>
                <a:cxn ang="0">
                  <a:pos x="88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4" y="6"/>
                </a:cxn>
                <a:cxn ang="0">
                  <a:pos x="110" y="13"/>
                </a:cxn>
              </a:cxnLst>
              <a:rect l="0" t="0" r="r" b="b"/>
              <a:pathLst>
                <a:path w="110" h="138">
                  <a:moveTo>
                    <a:pt x="110" y="13"/>
                  </a:moveTo>
                  <a:lnTo>
                    <a:pt x="104" y="16"/>
                  </a:lnTo>
                  <a:lnTo>
                    <a:pt x="97" y="15"/>
                  </a:lnTo>
                  <a:lnTo>
                    <a:pt x="88" y="16"/>
                  </a:lnTo>
                  <a:lnTo>
                    <a:pt x="76" y="23"/>
                  </a:lnTo>
                  <a:lnTo>
                    <a:pt x="66" y="32"/>
                  </a:lnTo>
                  <a:lnTo>
                    <a:pt x="61" y="35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5" y="53"/>
                  </a:lnTo>
                  <a:lnTo>
                    <a:pt x="49" y="59"/>
                  </a:lnTo>
                  <a:lnTo>
                    <a:pt x="40" y="66"/>
                  </a:lnTo>
                  <a:lnTo>
                    <a:pt x="33" y="74"/>
                  </a:lnTo>
                  <a:lnTo>
                    <a:pt x="28" y="83"/>
                  </a:lnTo>
                  <a:lnTo>
                    <a:pt x="25" y="92"/>
                  </a:lnTo>
                  <a:lnTo>
                    <a:pt x="24" y="102"/>
                  </a:lnTo>
                  <a:lnTo>
                    <a:pt x="25" y="112"/>
                  </a:lnTo>
                  <a:lnTo>
                    <a:pt x="25" y="118"/>
                  </a:lnTo>
                  <a:lnTo>
                    <a:pt x="21" y="123"/>
                  </a:lnTo>
                  <a:lnTo>
                    <a:pt x="15" y="129"/>
                  </a:lnTo>
                  <a:lnTo>
                    <a:pt x="9" y="138"/>
                  </a:lnTo>
                  <a:lnTo>
                    <a:pt x="3" y="126"/>
                  </a:lnTo>
                  <a:lnTo>
                    <a:pt x="0" y="109"/>
                  </a:lnTo>
                  <a:lnTo>
                    <a:pt x="2" y="93"/>
                  </a:lnTo>
                  <a:lnTo>
                    <a:pt x="8" y="74"/>
                  </a:lnTo>
                  <a:lnTo>
                    <a:pt x="15" y="60"/>
                  </a:lnTo>
                  <a:lnTo>
                    <a:pt x="22" y="52"/>
                  </a:lnTo>
                  <a:lnTo>
                    <a:pt x="28" y="44"/>
                  </a:lnTo>
                  <a:lnTo>
                    <a:pt x="31" y="37"/>
                  </a:lnTo>
                  <a:lnTo>
                    <a:pt x="36" y="25"/>
                  </a:lnTo>
                  <a:lnTo>
                    <a:pt x="43" y="15"/>
                  </a:lnTo>
                  <a:lnTo>
                    <a:pt x="54" y="7"/>
                  </a:lnTo>
                  <a:lnTo>
                    <a:pt x="63" y="4"/>
                  </a:lnTo>
                  <a:lnTo>
                    <a:pt x="70" y="4"/>
                  </a:lnTo>
                  <a:lnTo>
                    <a:pt x="76" y="3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4" y="6"/>
                  </a:lnTo>
                  <a:lnTo>
                    <a:pt x="11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2" name="Freeform 46"/>
            <p:cNvSpPr>
              <a:spLocks/>
            </p:cNvSpPr>
            <p:nvPr/>
          </p:nvSpPr>
          <p:spPr bwMode="auto">
            <a:xfrm>
              <a:off x="146" y="1085"/>
              <a:ext cx="49" cy="7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22"/>
                </a:cxn>
                <a:cxn ang="0">
                  <a:pos x="3" y="31"/>
                </a:cxn>
                <a:cxn ang="0">
                  <a:pos x="5" y="38"/>
                </a:cxn>
                <a:cxn ang="0">
                  <a:pos x="13" y="47"/>
                </a:cxn>
                <a:cxn ang="0">
                  <a:pos x="19" y="56"/>
                </a:cxn>
                <a:cxn ang="0">
                  <a:pos x="20" y="62"/>
                </a:cxn>
                <a:cxn ang="0">
                  <a:pos x="23" y="68"/>
                </a:cxn>
                <a:cxn ang="0">
                  <a:pos x="34" y="72"/>
                </a:cxn>
                <a:cxn ang="0">
                  <a:pos x="43" y="72"/>
                </a:cxn>
                <a:cxn ang="0">
                  <a:pos x="49" y="69"/>
                </a:cxn>
                <a:cxn ang="0">
                  <a:pos x="49" y="65"/>
                </a:cxn>
                <a:cxn ang="0">
                  <a:pos x="44" y="60"/>
                </a:cxn>
                <a:cxn ang="0">
                  <a:pos x="37" y="55"/>
                </a:cxn>
                <a:cxn ang="0">
                  <a:pos x="32" y="44"/>
                </a:cxn>
                <a:cxn ang="0">
                  <a:pos x="28" y="35"/>
                </a:cxn>
                <a:cxn ang="0">
                  <a:pos x="23" y="29"/>
                </a:cxn>
                <a:cxn ang="0">
                  <a:pos x="16" y="20"/>
                </a:cxn>
                <a:cxn ang="0">
                  <a:pos x="14" y="10"/>
                </a:cxn>
                <a:cxn ang="0">
                  <a:pos x="14" y="3"/>
                </a:cxn>
                <a:cxn ang="0">
                  <a:pos x="13" y="0"/>
                </a:cxn>
                <a:cxn ang="0">
                  <a:pos x="7" y="4"/>
                </a:cxn>
                <a:cxn ang="0">
                  <a:pos x="3" y="9"/>
                </a:cxn>
                <a:cxn ang="0">
                  <a:pos x="0" y="13"/>
                </a:cxn>
                <a:cxn ang="0">
                  <a:pos x="0" y="14"/>
                </a:cxn>
              </a:cxnLst>
              <a:rect l="0" t="0" r="r" b="b"/>
              <a:pathLst>
                <a:path w="49" h="72">
                  <a:moveTo>
                    <a:pt x="0" y="14"/>
                  </a:moveTo>
                  <a:lnTo>
                    <a:pt x="0" y="22"/>
                  </a:lnTo>
                  <a:lnTo>
                    <a:pt x="3" y="31"/>
                  </a:lnTo>
                  <a:lnTo>
                    <a:pt x="5" y="38"/>
                  </a:lnTo>
                  <a:lnTo>
                    <a:pt x="13" y="47"/>
                  </a:lnTo>
                  <a:lnTo>
                    <a:pt x="19" y="56"/>
                  </a:lnTo>
                  <a:lnTo>
                    <a:pt x="20" y="62"/>
                  </a:lnTo>
                  <a:lnTo>
                    <a:pt x="23" y="68"/>
                  </a:lnTo>
                  <a:lnTo>
                    <a:pt x="34" y="72"/>
                  </a:lnTo>
                  <a:lnTo>
                    <a:pt x="43" y="72"/>
                  </a:lnTo>
                  <a:lnTo>
                    <a:pt x="49" y="69"/>
                  </a:lnTo>
                  <a:lnTo>
                    <a:pt x="49" y="65"/>
                  </a:lnTo>
                  <a:lnTo>
                    <a:pt x="44" y="60"/>
                  </a:lnTo>
                  <a:lnTo>
                    <a:pt x="37" y="55"/>
                  </a:lnTo>
                  <a:lnTo>
                    <a:pt x="32" y="44"/>
                  </a:lnTo>
                  <a:lnTo>
                    <a:pt x="28" y="35"/>
                  </a:lnTo>
                  <a:lnTo>
                    <a:pt x="23" y="29"/>
                  </a:lnTo>
                  <a:lnTo>
                    <a:pt x="16" y="20"/>
                  </a:lnTo>
                  <a:lnTo>
                    <a:pt x="14" y="10"/>
                  </a:lnTo>
                  <a:lnTo>
                    <a:pt x="14" y="3"/>
                  </a:lnTo>
                  <a:lnTo>
                    <a:pt x="13" y="0"/>
                  </a:lnTo>
                  <a:lnTo>
                    <a:pt x="7" y="4"/>
                  </a:lnTo>
                  <a:lnTo>
                    <a:pt x="3" y="9"/>
                  </a:lnTo>
                  <a:lnTo>
                    <a:pt x="0" y="1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3" name="Freeform 47"/>
            <p:cNvSpPr>
              <a:spLocks/>
            </p:cNvSpPr>
            <p:nvPr/>
          </p:nvSpPr>
          <p:spPr bwMode="auto">
            <a:xfrm>
              <a:off x="487" y="1025"/>
              <a:ext cx="79" cy="109"/>
            </a:xfrm>
            <a:custGeom>
              <a:avLst/>
              <a:gdLst/>
              <a:ahLst/>
              <a:cxnLst>
                <a:cxn ang="0">
                  <a:pos x="79" y="5"/>
                </a:cxn>
                <a:cxn ang="0">
                  <a:pos x="64" y="14"/>
                </a:cxn>
                <a:cxn ang="0">
                  <a:pos x="55" y="18"/>
                </a:cxn>
                <a:cxn ang="0">
                  <a:pos x="51" y="26"/>
                </a:cxn>
                <a:cxn ang="0">
                  <a:pos x="45" y="40"/>
                </a:cxn>
                <a:cxn ang="0">
                  <a:pos x="42" y="61"/>
                </a:cxn>
                <a:cxn ang="0">
                  <a:pos x="40" y="82"/>
                </a:cxn>
                <a:cxn ang="0">
                  <a:pos x="36" y="98"/>
                </a:cxn>
                <a:cxn ang="0">
                  <a:pos x="25" y="107"/>
                </a:cxn>
                <a:cxn ang="0">
                  <a:pos x="11" y="109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11" y="79"/>
                </a:cxn>
                <a:cxn ang="0">
                  <a:pos x="21" y="61"/>
                </a:cxn>
                <a:cxn ang="0">
                  <a:pos x="22" y="43"/>
                </a:cxn>
                <a:cxn ang="0">
                  <a:pos x="22" y="28"/>
                </a:cxn>
                <a:cxn ang="0">
                  <a:pos x="28" y="15"/>
                </a:cxn>
                <a:cxn ang="0">
                  <a:pos x="34" y="11"/>
                </a:cxn>
                <a:cxn ang="0">
                  <a:pos x="40" y="6"/>
                </a:cxn>
                <a:cxn ang="0">
                  <a:pos x="46" y="3"/>
                </a:cxn>
                <a:cxn ang="0">
                  <a:pos x="52" y="2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1" y="2"/>
                </a:cxn>
                <a:cxn ang="0">
                  <a:pos x="79" y="5"/>
                </a:cxn>
              </a:cxnLst>
              <a:rect l="0" t="0" r="r" b="b"/>
              <a:pathLst>
                <a:path w="79" h="109">
                  <a:moveTo>
                    <a:pt x="79" y="5"/>
                  </a:moveTo>
                  <a:lnTo>
                    <a:pt x="64" y="14"/>
                  </a:lnTo>
                  <a:lnTo>
                    <a:pt x="55" y="18"/>
                  </a:lnTo>
                  <a:lnTo>
                    <a:pt x="51" y="26"/>
                  </a:lnTo>
                  <a:lnTo>
                    <a:pt x="45" y="40"/>
                  </a:lnTo>
                  <a:lnTo>
                    <a:pt x="42" y="61"/>
                  </a:lnTo>
                  <a:lnTo>
                    <a:pt x="40" y="82"/>
                  </a:lnTo>
                  <a:lnTo>
                    <a:pt x="36" y="98"/>
                  </a:lnTo>
                  <a:lnTo>
                    <a:pt x="25" y="107"/>
                  </a:lnTo>
                  <a:lnTo>
                    <a:pt x="11" y="109"/>
                  </a:lnTo>
                  <a:lnTo>
                    <a:pt x="2" y="104"/>
                  </a:lnTo>
                  <a:lnTo>
                    <a:pt x="0" y="95"/>
                  </a:lnTo>
                  <a:lnTo>
                    <a:pt x="11" y="79"/>
                  </a:lnTo>
                  <a:lnTo>
                    <a:pt x="21" y="61"/>
                  </a:lnTo>
                  <a:lnTo>
                    <a:pt x="22" y="43"/>
                  </a:lnTo>
                  <a:lnTo>
                    <a:pt x="22" y="28"/>
                  </a:lnTo>
                  <a:lnTo>
                    <a:pt x="28" y="15"/>
                  </a:lnTo>
                  <a:lnTo>
                    <a:pt x="34" y="11"/>
                  </a:lnTo>
                  <a:lnTo>
                    <a:pt x="40" y="6"/>
                  </a:lnTo>
                  <a:lnTo>
                    <a:pt x="46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1" y="2"/>
                  </a:lnTo>
                  <a:lnTo>
                    <a:pt x="7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4" name="Freeform 48"/>
            <p:cNvSpPr>
              <a:spLocks/>
            </p:cNvSpPr>
            <p:nvPr/>
          </p:nvSpPr>
          <p:spPr bwMode="auto">
            <a:xfrm>
              <a:off x="896" y="862"/>
              <a:ext cx="141" cy="100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36" y="5"/>
                </a:cxn>
                <a:cxn ang="0">
                  <a:pos x="141" y="10"/>
                </a:cxn>
                <a:cxn ang="0">
                  <a:pos x="141" y="19"/>
                </a:cxn>
                <a:cxn ang="0">
                  <a:pos x="136" y="28"/>
                </a:cxn>
                <a:cxn ang="0">
                  <a:pos x="127" y="37"/>
                </a:cxn>
                <a:cxn ang="0">
                  <a:pos x="118" y="43"/>
                </a:cxn>
                <a:cxn ang="0">
                  <a:pos x="109" y="49"/>
                </a:cxn>
                <a:cxn ang="0">
                  <a:pos x="104" y="51"/>
                </a:cxn>
                <a:cxn ang="0">
                  <a:pos x="98" y="52"/>
                </a:cxn>
                <a:cxn ang="0">
                  <a:pos x="89" y="55"/>
                </a:cxn>
                <a:cxn ang="0">
                  <a:pos x="78" y="59"/>
                </a:cxn>
                <a:cxn ang="0">
                  <a:pos x="68" y="65"/>
                </a:cxn>
                <a:cxn ang="0">
                  <a:pos x="57" y="73"/>
                </a:cxn>
                <a:cxn ang="0">
                  <a:pos x="50" y="79"/>
                </a:cxn>
                <a:cxn ang="0">
                  <a:pos x="46" y="85"/>
                </a:cxn>
                <a:cxn ang="0">
                  <a:pos x="44" y="91"/>
                </a:cxn>
                <a:cxn ang="0">
                  <a:pos x="44" y="95"/>
                </a:cxn>
                <a:cxn ang="0">
                  <a:pos x="40" y="98"/>
                </a:cxn>
                <a:cxn ang="0">
                  <a:pos x="34" y="100"/>
                </a:cxn>
                <a:cxn ang="0">
                  <a:pos x="26" y="100"/>
                </a:cxn>
                <a:cxn ang="0">
                  <a:pos x="19" y="98"/>
                </a:cxn>
                <a:cxn ang="0">
                  <a:pos x="11" y="98"/>
                </a:cxn>
                <a:cxn ang="0">
                  <a:pos x="4" y="95"/>
                </a:cxn>
                <a:cxn ang="0">
                  <a:pos x="0" y="94"/>
                </a:cxn>
                <a:cxn ang="0">
                  <a:pos x="6" y="83"/>
                </a:cxn>
                <a:cxn ang="0">
                  <a:pos x="10" y="74"/>
                </a:cxn>
                <a:cxn ang="0">
                  <a:pos x="19" y="65"/>
                </a:cxn>
                <a:cxn ang="0">
                  <a:pos x="34" y="56"/>
                </a:cxn>
                <a:cxn ang="0">
                  <a:pos x="43" y="52"/>
                </a:cxn>
                <a:cxn ang="0">
                  <a:pos x="50" y="46"/>
                </a:cxn>
                <a:cxn ang="0">
                  <a:pos x="56" y="40"/>
                </a:cxn>
                <a:cxn ang="0">
                  <a:pos x="60" y="33"/>
                </a:cxn>
                <a:cxn ang="0">
                  <a:pos x="65" y="27"/>
                </a:cxn>
                <a:cxn ang="0">
                  <a:pos x="71" y="22"/>
                </a:cxn>
                <a:cxn ang="0">
                  <a:pos x="77" y="21"/>
                </a:cxn>
                <a:cxn ang="0">
                  <a:pos x="86" y="21"/>
                </a:cxn>
                <a:cxn ang="0">
                  <a:pos x="101" y="19"/>
                </a:cxn>
                <a:cxn ang="0">
                  <a:pos x="111" y="12"/>
                </a:cxn>
                <a:cxn ang="0">
                  <a:pos x="117" y="3"/>
                </a:cxn>
                <a:cxn ang="0">
                  <a:pos x="123" y="0"/>
                </a:cxn>
              </a:cxnLst>
              <a:rect l="0" t="0" r="r" b="b"/>
              <a:pathLst>
                <a:path w="141" h="100">
                  <a:moveTo>
                    <a:pt x="123" y="0"/>
                  </a:moveTo>
                  <a:lnTo>
                    <a:pt x="136" y="5"/>
                  </a:lnTo>
                  <a:lnTo>
                    <a:pt x="141" y="10"/>
                  </a:lnTo>
                  <a:lnTo>
                    <a:pt x="141" y="19"/>
                  </a:lnTo>
                  <a:lnTo>
                    <a:pt x="136" y="28"/>
                  </a:lnTo>
                  <a:lnTo>
                    <a:pt x="127" y="37"/>
                  </a:lnTo>
                  <a:lnTo>
                    <a:pt x="118" y="43"/>
                  </a:lnTo>
                  <a:lnTo>
                    <a:pt x="109" y="49"/>
                  </a:lnTo>
                  <a:lnTo>
                    <a:pt x="104" y="51"/>
                  </a:lnTo>
                  <a:lnTo>
                    <a:pt x="98" y="52"/>
                  </a:lnTo>
                  <a:lnTo>
                    <a:pt x="89" y="55"/>
                  </a:lnTo>
                  <a:lnTo>
                    <a:pt x="78" y="59"/>
                  </a:lnTo>
                  <a:lnTo>
                    <a:pt x="68" y="65"/>
                  </a:lnTo>
                  <a:lnTo>
                    <a:pt x="57" y="73"/>
                  </a:lnTo>
                  <a:lnTo>
                    <a:pt x="50" y="79"/>
                  </a:lnTo>
                  <a:lnTo>
                    <a:pt x="46" y="85"/>
                  </a:lnTo>
                  <a:lnTo>
                    <a:pt x="44" y="91"/>
                  </a:lnTo>
                  <a:lnTo>
                    <a:pt x="44" y="95"/>
                  </a:lnTo>
                  <a:lnTo>
                    <a:pt x="40" y="98"/>
                  </a:lnTo>
                  <a:lnTo>
                    <a:pt x="34" y="100"/>
                  </a:lnTo>
                  <a:lnTo>
                    <a:pt x="26" y="100"/>
                  </a:lnTo>
                  <a:lnTo>
                    <a:pt x="19" y="98"/>
                  </a:lnTo>
                  <a:lnTo>
                    <a:pt x="11" y="98"/>
                  </a:lnTo>
                  <a:lnTo>
                    <a:pt x="4" y="95"/>
                  </a:lnTo>
                  <a:lnTo>
                    <a:pt x="0" y="94"/>
                  </a:lnTo>
                  <a:lnTo>
                    <a:pt x="6" y="83"/>
                  </a:lnTo>
                  <a:lnTo>
                    <a:pt x="10" y="74"/>
                  </a:lnTo>
                  <a:lnTo>
                    <a:pt x="19" y="65"/>
                  </a:lnTo>
                  <a:lnTo>
                    <a:pt x="34" y="56"/>
                  </a:lnTo>
                  <a:lnTo>
                    <a:pt x="43" y="52"/>
                  </a:lnTo>
                  <a:lnTo>
                    <a:pt x="50" y="46"/>
                  </a:lnTo>
                  <a:lnTo>
                    <a:pt x="56" y="40"/>
                  </a:lnTo>
                  <a:lnTo>
                    <a:pt x="60" y="33"/>
                  </a:lnTo>
                  <a:lnTo>
                    <a:pt x="65" y="27"/>
                  </a:lnTo>
                  <a:lnTo>
                    <a:pt x="71" y="22"/>
                  </a:lnTo>
                  <a:lnTo>
                    <a:pt x="77" y="21"/>
                  </a:lnTo>
                  <a:lnTo>
                    <a:pt x="86" y="21"/>
                  </a:lnTo>
                  <a:lnTo>
                    <a:pt x="101" y="19"/>
                  </a:lnTo>
                  <a:lnTo>
                    <a:pt x="111" y="12"/>
                  </a:lnTo>
                  <a:lnTo>
                    <a:pt x="117" y="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5" name="Freeform 49"/>
            <p:cNvSpPr>
              <a:spLocks/>
            </p:cNvSpPr>
            <p:nvPr/>
          </p:nvSpPr>
          <p:spPr bwMode="auto">
            <a:xfrm>
              <a:off x="639" y="200"/>
              <a:ext cx="1103" cy="699"/>
            </a:xfrm>
            <a:custGeom>
              <a:avLst/>
              <a:gdLst/>
              <a:ahLst/>
              <a:cxnLst>
                <a:cxn ang="0">
                  <a:pos x="436" y="132"/>
                </a:cxn>
                <a:cxn ang="0">
                  <a:pos x="472" y="79"/>
                </a:cxn>
                <a:cxn ang="0">
                  <a:pos x="515" y="64"/>
                </a:cxn>
                <a:cxn ang="0">
                  <a:pos x="585" y="12"/>
                </a:cxn>
                <a:cxn ang="0">
                  <a:pos x="666" y="9"/>
                </a:cxn>
                <a:cxn ang="0">
                  <a:pos x="718" y="0"/>
                </a:cxn>
                <a:cxn ang="0">
                  <a:pos x="773" y="24"/>
                </a:cxn>
                <a:cxn ang="0">
                  <a:pos x="845" y="48"/>
                </a:cxn>
                <a:cxn ang="0">
                  <a:pos x="909" y="126"/>
                </a:cxn>
                <a:cxn ang="0">
                  <a:pos x="958" y="238"/>
                </a:cxn>
                <a:cxn ang="0">
                  <a:pos x="955" y="370"/>
                </a:cxn>
                <a:cxn ang="0">
                  <a:pos x="913" y="420"/>
                </a:cxn>
                <a:cxn ang="0">
                  <a:pos x="974" y="417"/>
                </a:cxn>
                <a:cxn ang="0">
                  <a:pos x="1029" y="425"/>
                </a:cxn>
                <a:cxn ang="0">
                  <a:pos x="1075" y="471"/>
                </a:cxn>
                <a:cxn ang="0">
                  <a:pos x="1094" y="548"/>
                </a:cxn>
                <a:cxn ang="0">
                  <a:pos x="1103" y="622"/>
                </a:cxn>
                <a:cxn ang="0">
                  <a:pos x="1048" y="693"/>
                </a:cxn>
                <a:cxn ang="0">
                  <a:pos x="1008" y="681"/>
                </a:cxn>
                <a:cxn ang="0">
                  <a:pos x="1062" y="640"/>
                </a:cxn>
                <a:cxn ang="0">
                  <a:pos x="1063" y="557"/>
                </a:cxn>
                <a:cxn ang="0">
                  <a:pos x="1021" y="472"/>
                </a:cxn>
                <a:cxn ang="0">
                  <a:pos x="969" y="444"/>
                </a:cxn>
                <a:cxn ang="0">
                  <a:pos x="898" y="460"/>
                </a:cxn>
                <a:cxn ang="0">
                  <a:pos x="848" y="445"/>
                </a:cxn>
                <a:cxn ang="0">
                  <a:pos x="885" y="413"/>
                </a:cxn>
                <a:cxn ang="0">
                  <a:pos x="925" y="261"/>
                </a:cxn>
                <a:cxn ang="0">
                  <a:pos x="892" y="164"/>
                </a:cxn>
                <a:cxn ang="0">
                  <a:pos x="857" y="107"/>
                </a:cxn>
                <a:cxn ang="0">
                  <a:pos x="818" y="72"/>
                </a:cxn>
                <a:cxn ang="0">
                  <a:pos x="767" y="46"/>
                </a:cxn>
                <a:cxn ang="0">
                  <a:pos x="710" y="52"/>
                </a:cxn>
                <a:cxn ang="0">
                  <a:pos x="591" y="46"/>
                </a:cxn>
                <a:cxn ang="0">
                  <a:pos x="528" y="103"/>
                </a:cxn>
                <a:cxn ang="0">
                  <a:pos x="460" y="153"/>
                </a:cxn>
                <a:cxn ang="0">
                  <a:pos x="426" y="285"/>
                </a:cxn>
                <a:cxn ang="0">
                  <a:pos x="470" y="362"/>
                </a:cxn>
                <a:cxn ang="0">
                  <a:pos x="456" y="391"/>
                </a:cxn>
                <a:cxn ang="0">
                  <a:pos x="418" y="350"/>
                </a:cxn>
                <a:cxn ang="0">
                  <a:pos x="383" y="248"/>
                </a:cxn>
                <a:cxn ang="0">
                  <a:pos x="343" y="218"/>
                </a:cxn>
                <a:cxn ang="0">
                  <a:pos x="292" y="190"/>
                </a:cxn>
                <a:cxn ang="0">
                  <a:pos x="237" y="178"/>
                </a:cxn>
                <a:cxn ang="0">
                  <a:pos x="191" y="199"/>
                </a:cxn>
                <a:cxn ang="0">
                  <a:pos x="130" y="208"/>
                </a:cxn>
                <a:cxn ang="0">
                  <a:pos x="92" y="238"/>
                </a:cxn>
                <a:cxn ang="0">
                  <a:pos x="56" y="278"/>
                </a:cxn>
                <a:cxn ang="0">
                  <a:pos x="28" y="401"/>
                </a:cxn>
                <a:cxn ang="0">
                  <a:pos x="78" y="475"/>
                </a:cxn>
                <a:cxn ang="0">
                  <a:pos x="77" y="502"/>
                </a:cxn>
                <a:cxn ang="0">
                  <a:pos x="25" y="460"/>
                </a:cxn>
                <a:cxn ang="0">
                  <a:pos x="1" y="370"/>
                </a:cxn>
                <a:cxn ang="0">
                  <a:pos x="29" y="241"/>
                </a:cxn>
                <a:cxn ang="0">
                  <a:pos x="71" y="220"/>
                </a:cxn>
                <a:cxn ang="0">
                  <a:pos x="112" y="165"/>
                </a:cxn>
                <a:cxn ang="0">
                  <a:pos x="176" y="153"/>
                </a:cxn>
                <a:cxn ang="0">
                  <a:pos x="236" y="135"/>
                </a:cxn>
                <a:cxn ang="0">
                  <a:pos x="291" y="156"/>
                </a:cxn>
                <a:cxn ang="0">
                  <a:pos x="381" y="205"/>
                </a:cxn>
              </a:cxnLst>
              <a:rect l="0" t="0" r="r" b="b"/>
              <a:pathLst>
                <a:path w="1103" h="699">
                  <a:moveTo>
                    <a:pt x="398" y="230"/>
                  </a:moveTo>
                  <a:lnTo>
                    <a:pt x="401" y="196"/>
                  </a:lnTo>
                  <a:lnTo>
                    <a:pt x="411" y="178"/>
                  </a:lnTo>
                  <a:lnTo>
                    <a:pt x="423" y="165"/>
                  </a:lnTo>
                  <a:lnTo>
                    <a:pt x="433" y="144"/>
                  </a:lnTo>
                  <a:lnTo>
                    <a:pt x="436" y="132"/>
                  </a:lnTo>
                  <a:lnTo>
                    <a:pt x="441" y="121"/>
                  </a:lnTo>
                  <a:lnTo>
                    <a:pt x="447" y="109"/>
                  </a:lnTo>
                  <a:lnTo>
                    <a:pt x="453" y="100"/>
                  </a:lnTo>
                  <a:lnTo>
                    <a:pt x="459" y="91"/>
                  </a:lnTo>
                  <a:lnTo>
                    <a:pt x="466" y="83"/>
                  </a:lnTo>
                  <a:lnTo>
                    <a:pt x="472" y="79"/>
                  </a:lnTo>
                  <a:lnTo>
                    <a:pt x="478" y="75"/>
                  </a:lnTo>
                  <a:lnTo>
                    <a:pt x="487" y="70"/>
                  </a:lnTo>
                  <a:lnTo>
                    <a:pt x="496" y="69"/>
                  </a:lnTo>
                  <a:lnTo>
                    <a:pt x="502" y="67"/>
                  </a:lnTo>
                  <a:lnTo>
                    <a:pt x="509" y="66"/>
                  </a:lnTo>
                  <a:lnTo>
                    <a:pt x="515" y="64"/>
                  </a:lnTo>
                  <a:lnTo>
                    <a:pt x="524" y="58"/>
                  </a:lnTo>
                  <a:lnTo>
                    <a:pt x="533" y="51"/>
                  </a:lnTo>
                  <a:lnTo>
                    <a:pt x="543" y="39"/>
                  </a:lnTo>
                  <a:lnTo>
                    <a:pt x="557" y="27"/>
                  </a:lnTo>
                  <a:lnTo>
                    <a:pt x="570" y="18"/>
                  </a:lnTo>
                  <a:lnTo>
                    <a:pt x="585" y="12"/>
                  </a:lnTo>
                  <a:lnTo>
                    <a:pt x="600" y="8"/>
                  </a:lnTo>
                  <a:lnTo>
                    <a:pt x="614" y="8"/>
                  </a:lnTo>
                  <a:lnTo>
                    <a:pt x="629" y="8"/>
                  </a:lnTo>
                  <a:lnTo>
                    <a:pt x="643" y="8"/>
                  </a:lnTo>
                  <a:lnTo>
                    <a:pt x="655" y="9"/>
                  </a:lnTo>
                  <a:lnTo>
                    <a:pt x="666" y="9"/>
                  </a:lnTo>
                  <a:lnTo>
                    <a:pt x="677" y="8"/>
                  </a:lnTo>
                  <a:lnTo>
                    <a:pt x="686" y="6"/>
                  </a:lnTo>
                  <a:lnTo>
                    <a:pt x="695" y="3"/>
                  </a:lnTo>
                  <a:lnTo>
                    <a:pt x="704" y="2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7" y="3"/>
                  </a:lnTo>
                  <a:lnTo>
                    <a:pt x="736" y="8"/>
                  </a:lnTo>
                  <a:lnTo>
                    <a:pt x="745" y="11"/>
                  </a:lnTo>
                  <a:lnTo>
                    <a:pt x="754" y="17"/>
                  </a:lnTo>
                  <a:lnTo>
                    <a:pt x="764" y="21"/>
                  </a:lnTo>
                  <a:lnTo>
                    <a:pt x="773" y="24"/>
                  </a:lnTo>
                  <a:lnTo>
                    <a:pt x="784" y="27"/>
                  </a:lnTo>
                  <a:lnTo>
                    <a:pt x="794" y="30"/>
                  </a:lnTo>
                  <a:lnTo>
                    <a:pt x="805" y="30"/>
                  </a:lnTo>
                  <a:lnTo>
                    <a:pt x="816" y="33"/>
                  </a:lnTo>
                  <a:lnTo>
                    <a:pt x="830" y="39"/>
                  </a:lnTo>
                  <a:lnTo>
                    <a:pt x="845" y="48"/>
                  </a:lnTo>
                  <a:lnTo>
                    <a:pt x="860" y="60"/>
                  </a:lnTo>
                  <a:lnTo>
                    <a:pt x="874" y="73"/>
                  </a:lnTo>
                  <a:lnTo>
                    <a:pt x="886" y="86"/>
                  </a:lnTo>
                  <a:lnTo>
                    <a:pt x="895" y="100"/>
                  </a:lnTo>
                  <a:lnTo>
                    <a:pt x="901" y="112"/>
                  </a:lnTo>
                  <a:lnTo>
                    <a:pt x="909" y="126"/>
                  </a:lnTo>
                  <a:lnTo>
                    <a:pt x="917" y="135"/>
                  </a:lnTo>
                  <a:lnTo>
                    <a:pt x="926" y="147"/>
                  </a:lnTo>
                  <a:lnTo>
                    <a:pt x="934" y="171"/>
                  </a:lnTo>
                  <a:lnTo>
                    <a:pt x="941" y="196"/>
                  </a:lnTo>
                  <a:lnTo>
                    <a:pt x="952" y="215"/>
                  </a:lnTo>
                  <a:lnTo>
                    <a:pt x="958" y="238"/>
                  </a:lnTo>
                  <a:lnTo>
                    <a:pt x="958" y="269"/>
                  </a:lnTo>
                  <a:lnTo>
                    <a:pt x="953" y="297"/>
                  </a:lnTo>
                  <a:lnTo>
                    <a:pt x="950" y="307"/>
                  </a:lnTo>
                  <a:lnTo>
                    <a:pt x="952" y="321"/>
                  </a:lnTo>
                  <a:lnTo>
                    <a:pt x="955" y="352"/>
                  </a:lnTo>
                  <a:lnTo>
                    <a:pt x="955" y="370"/>
                  </a:lnTo>
                  <a:lnTo>
                    <a:pt x="952" y="382"/>
                  </a:lnTo>
                  <a:lnTo>
                    <a:pt x="946" y="392"/>
                  </a:lnTo>
                  <a:lnTo>
                    <a:pt x="938" y="401"/>
                  </a:lnTo>
                  <a:lnTo>
                    <a:pt x="929" y="407"/>
                  </a:lnTo>
                  <a:lnTo>
                    <a:pt x="920" y="414"/>
                  </a:lnTo>
                  <a:lnTo>
                    <a:pt x="913" y="420"/>
                  </a:lnTo>
                  <a:lnTo>
                    <a:pt x="907" y="429"/>
                  </a:lnTo>
                  <a:lnTo>
                    <a:pt x="920" y="431"/>
                  </a:lnTo>
                  <a:lnTo>
                    <a:pt x="934" y="429"/>
                  </a:lnTo>
                  <a:lnTo>
                    <a:pt x="947" y="426"/>
                  </a:lnTo>
                  <a:lnTo>
                    <a:pt x="961" y="422"/>
                  </a:lnTo>
                  <a:lnTo>
                    <a:pt x="974" y="417"/>
                  </a:lnTo>
                  <a:lnTo>
                    <a:pt x="986" y="413"/>
                  </a:lnTo>
                  <a:lnTo>
                    <a:pt x="999" y="411"/>
                  </a:lnTo>
                  <a:lnTo>
                    <a:pt x="1013" y="413"/>
                  </a:lnTo>
                  <a:lnTo>
                    <a:pt x="1023" y="416"/>
                  </a:lnTo>
                  <a:lnTo>
                    <a:pt x="1027" y="420"/>
                  </a:lnTo>
                  <a:lnTo>
                    <a:pt x="1029" y="425"/>
                  </a:lnTo>
                  <a:lnTo>
                    <a:pt x="1030" y="429"/>
                  </a:lnTo>
                  <a:lnTo>
                    <a:pt x="1030" y="435"/>
                  </a:lnTo>
                  <a:lnTo>
                    <a:pt x="1035" y="441"/>
                  </a:lnTo>
                  <a:lnTo>
                    <a:pt x="1042" y="448"/>
                  </a:lnTo>
                  <a:lnTo>
                    <a:pt x="1056" y="457"/>
                  </a:lnTo>
                  <a:lnTo>
                    <a:pt x="1075" y="471"/>
                  </a:lnTo>
                  <a:lnTo>
                    <a:pt x="1082" y="486"/>
                  </a:lnTo>
                  <a:lnTo>
                    <a:pt x="1084" y="503"/>
                  </a:lnTo>
                  <a:lnTo>
                    <a:pt x="1082" y="523"/>
                  </a:lnTo>
                  <a:lnTo>
                    <a:pt x="1084" y="536"/>
                  </a:lnTo>
                  <a:lnTo>
                    <a:pt x="1088" y="542"/>
                  </a:lnTo>
                  <a:lnTo>
                    <a:pt x="1094" y="548"/>
                  </a:lnTo>
                  <a:lnTo>
                    <a:pt x="1099" y="560"/>
                  </a:lnTo>
                  <a:lnTo>
                    <a:pt x="1100" y="575"/>
                  </a:lnTo>
                  <a:lnTo>
                    <a:pt x="1097" y="588"/>
                  </a:lnTo>
                  <a:lnTo>
                    <a:pt x="1096" y="598"/>
                  </a:lnTo>
                  <a:lnTo>
                    <a:pt x="1100" y="609"/>
                  </a:lnTo>
                  <a:lnTo>
                    <a:pt x="1103" y="622"/>
                  </a:lnTo>
                  <a:lnTo>
                    <a:pt x="1097" y="638"/>
                  </a:lnTo>
                  <a:lnTo>
                    <a:pt x="1087" y="658"/>
                  </a:lnTo>
                  <a:lnTo>
                    <a:pt x="1073" y="674"/>
                  </a:lnTo>
                  <a:lnTo>
                    <a:pt x="1066" y="681"/>
                  </a:lnTo>
                  <a:lnTo>
                    <a:pt x="1057" y="687"/>
                  </a:lnTo>
                  <a:lnTo>
                    <a:pt x="1048" y="693"/>
                  </a:lnTo>
                  <a:lnTo>
                    <a:pt x="1038" y="698"/>
                  </a:lnTo>
                  <a:lnTo>
                    <a:pt x="1027" y="699"/>
                  </a:lnTo>
                  <a:lnTo>
                    <a:pt x="1017" y="698"/>
                  </a:lnTo>
                  <a:lnTo>
                    <a:pt x="1008" y="693"/>
                  </a:lnTo>
                  <a:lnTo>
                    <a:pt x="999" y="683"/>
                  </a:lnTo>
                  <a:lnTo>
                    <a:pt x="1008" y="681"/>
                  </a:lnTo>
                  <a:lnTo>
                    <a:pt x="1017" y="677"/>
                  </a:lnTo>
                  <a:lnTo>
                    <a:pt x="1027" y="671"/>
                  </a:lnTo>
                  <a:lnTo>
                    <a:pt x="1036" y="665"/>
                  </a:lnTo>
                  <a:lnTo>
                    <a:pt x="1045" y="656"/>
                  </a:lnTo>
                  <a:lnTo>
                    <a:pt x="1054" y="649"/>
                  </a:lnTo>
                  <a:lnTo>
                    <a:pt x="1062" y="640"/>
                  </a:lnTo>
                  <a:lnTo>
                    <a:pt x="1067" y="631"/>
                  </a:lnTo>
                  <a:lnTo>
                    <a:pt x="1075" y="613"/>
                  </a:lnTo>
                  <a:lnTo>
                    <a:pt x="1076" y="598"/>
                  </a:lnTo>
                  <a:lnTo>
                    <a:pt x="1073" y="583"/>
                  </a:lnTo>
                  <a:lnTo>
                    <a:pt x="1067" y="570"/>
                  </a:lnTo>
                  <a:lnTo>
                    <a:pt x="1063" y="557"/>
                  </a:lnTo>
                  <a:lnTo>
                    <a:pt x="1063" y="542"/>
                  </a:lnTo>
                  <a:lnTo>
                    <a:pt x="1062" y="524"/>
                  </a:lnTo>
                  <a:lnTo>
                    <a:pt x="1053" y="505"/>
                  </a:lnTo>
                  <a:lnTo>
                    <a:pt x="1039" y="488"/>
                  </a:lnTo>
                  <a:lnTo>
                    <a:pt x="1030" y="480"/>
                  </a:lnTo>
                  <a:lnTo>
                    <a:pt x="1021" y="472"/>
                  </a:lnTo>
                  <a:lnTo>
                    <a:pt x="1013" y="459"/>
                  </a:lnTo>
                  <a:lnTo>
                    <a:pt x="1007" y="451"/>
                  </a:lnTo>
                  <a:lnTo>
                    <a:pt x="999" y="447"/>
                  </a:lnTo>
                  <a:lnTo>
                    <a:pt x="990" y="444"/>
                  </a:lnTo>
                  <a:lnTo>
                    <a:pt x="980" y="444"/>
                  </a:lnTo>
                  <a:lnTo>
                    <a:pt x="969" y="444"/>
                  </a:lnTo>
                  <a:lnTo>
                    <a:pt x="956" y="447"/>
                  </a:lnTo>
                  <a:lnTo>
                    <a:pt x="944" y="450"/>
                  </a:lnTo>
                  <a:lnTo>
                    <a:pt x="929" y="453"/>
                  </a:lnTo>
                  <a:lnTo>
                    <a:pt x="916" y="456"/>
                  </a:lnTo>
                  <a:lnTo>
                    <a:pt x="906" y="459"/>
                  </a:lnTo>
                  <a:lnTo>
                    <a:pt x="898" y="460"/>
                  </a:lnTo>
                  <a:lnTo>
                    <a:pt x="891" y="462"/>
                  </a:lnTo>
                  <a:lnTo>
                    <a:pt x="883" y="462"/>
                  </a:lnTo>
                  <a:lnTo>
                    <a:pt x="874" y="460"/>
                  </a:lnTo>
                  <a:lnTo>
                    <a:pt x="863" y="457"/>
                  </a:lnTo>
                  <a:lnTo>
                    <a:pt x="848" y="453"/>
                  </a:lnTo>
                  <a:lnTo>
                    <a:pt x="848" y="445"/>
                  </a:lnTo>
                  <a:lnTo>
                    <a:pt x="851" y="440"/>
                  </a:lnTo>
                  <a:lnTo>
                    <a:pt x="857" y="435"/>
                  </a:lnTo>
                  <a:lnTo>
                    <a:pt x="863" y="431"/>
                  </a:lnTo>
                  <a:lnTo>
                    <a:pt x="871" y="425"/>
                  </a:lnTo>
                  <a:lnTo>
                    <a:pt x="879" y="420"/>
                  </a:lnTo>
                  <a:lnTo>
                    <a:pt x="885" y="413"/>
                  </a:lnTo>
                  <a:lnTo>
                    <a:pt x="891" y="404"/>
                  </a:lnTo>
                  <a:lnTo>
                    <a:pt x="906" y="380"/>
                  </a:lnTo>
                  <a:lnTo>
                    <a:pt x="919" y="361"/>
                  </a:lnTo>
                  <a:lnTo>
                    <a:pt x="928" y="337"/>
                  </a:lnTo>
                  <a:lnTo>
                    <a:pt x="929" y="296"/>
                  </a:lnTo>
                  <a:lnTo>
                    <a:pt x="925" y="261"/>
                  </a:lnTo>
                  <a:lnTo>
                    <a:pt x="920" y="251"/>
                  </a:lnTo>
                  <a:lnTo>
                    <a:pt x="914" y="245"/>
                  </a:lnTo>
                  <a:lnTo>
                    <a:pt x="912" y="223"/>
                  </a:lnTo>
                  <a:lnTo>
                    <a:pt x="907" y="196"/>
                  </a:lnTo>
                  <a:lnTo>
                    <a:pt x="901" y="178"/>
                  </a:lnTo>
                  <a:lnTo>
                    <a:pt x="892" y="164"/>
                  </a:lnTo>
                  <a:lnTo>
                    <a:pt x="885" y="140"/>
                  </a:lnTo>
                  <a:lnTo>
                    <a:pt x="880" y="128"/>
                  </a:lnTo>
                  <a:lnTo>
                    <a:pt x="874" y="119"/>
                  </a:lnTo>
                  <a:lnTo>
                    <a:pt x="870" y="115"/>
                  </a:lnTo>
                  <a:lnTo>
                    <a:pt x="864" y="110"/>
                  </a:lnTo>
                  <a:lnTo>
                    <a:pt x="857" y="107"/>
                  </a:lnTo>
                  <a:lnTo>
                    <a:pt x="851" y="103"/>
                  </a:lnTo>
                  <a:lnTo>
                    <a:pt x="843" y="97"/>
                  </a:lnTo>
                  <a:lnTo>
                    <a:pt x="836" y="86"/>
                  </a:lnTo>
                  <a:lnTo>
                    <a:pt x="828" y="77"/>
                  </a:lnTo>
                  <a:lnTo>
                    <a:pt x="822" y="73"/>
                  </a:lnTo>
                  <a:lnTo>
                    <a:pt x="818" y="72"/>
                  </a:lnTo>
                  <a:lnTo>
                    <a:pt x="812" y="72"/>
                  </a:lnTo>
                  <a:lnTo>
                    <a:pt x="806" y="72"/>
                  </a:lnTo>
                  <a:lnTo>
                    <a:pt x="799" y="70"/>
                  </a:lnTo>
                  <a:lnTo>
                    <a:pt x="788" y="64"/>
                  </a:lnTo>
                  <a:lnTo>
                    <a:pt x="776" y="54"/>
                  </a:lnTo>
                  <a:lnTo>
                    <a:pt x="767" y="46"/>
                  </a:lnTo>
                  <a:lnTo>
                    <a:pt x="760" y="45"/>
                  </a:lnTo>
                  <a:lnTo>
                    <a:pt x="751" y="46"/>
                  </a:lnTo>
                  <a:lnTo>
                    <a:pt x="744" y="49"/>
                  </a:lnTo>
                  <a:lnTo>
                    <a:pt x="733" y="52"/>
                  </a:lnTo>
                  <a:lnTo>
                    <a:pt x="723" y="54"/>
                  </a:lnTo>
                  <a:lnTo>
                    <a:pt x="710" y="52"/>
                  </a:lnTo>
                  <a:lnTo>
                    <a:pt x="693" y="45"/>
                  </a:lnTo>
                  <a:lnTo>
                    <a:pt x="678" y="39"/>
                  </a:lnTo>
                  <a:lnTo>
                    <a:pt x="658" y="36"/>
                  </a:lnTo>
                  <a:lnTo>
                    <a:pt x="635" y="37"/>
                  </a:lnTo>
                  <a:lnTo>
                    <a:pt x="613" y="40"/>
                  </a:lnTo>
                  <a:lnTo>
                    <a:pt x="591" y="46"/>
                  </a:lnTo>
                  <a:lnTo>
                    <a:pt x="573" y="54"/>
                  </a:lnTo>
                  <a:lnTo>
                    <a:pt x="560" y="64"/>
                  </a:lnTo>
                  <a:lnTo>
                    <a:pt x="552" y="76"/>
                  </a:lnTo>
                  <a:lnTo>
                    <a:pt x="548" y="86"/>
                  </a:lnTo>
                  <a:lnTo>
                    <a:pt x="539" y="95"/>
                  </a:lnTo>
                  <a:lnTo>
                    <a:pt x="528" y="103"/>
                  </a:lnTo>
                  <a:lnTo>
                    <a:pt x="516" y="110"/>
                  </a:lnTo>
                  <a:lnTo>
                    <a:pt x="503" y="116"/>
                  </a:lnTo>
                  <a:lnTo>
                    <a:pt x="490" y="122"/>
                  </a:lnTo>
                  <a:lnTo>
                    <a:pt x="479" y="128"/>
                  </a:lnTo>
                  <a:lnTo>
                    <a:pt x="470" y="135"/>
                  </a:lnTo>
                  <a:lnTo>
                    <a:pt x="460" y="153"/>
                  </a:lnTo>
                  <a:lnTo>
                    <a:pt x="456" y="169"/>
                  </a:lnTo>
                  <a:lnTo>
                    <a:pt x="451" y="186"/>
                  </a:lnTo>
                  <a:lnTo>
                    <a:pt x="441" y="204"/>
                  </a:lnTo>
                  <a:lnTo>
                    <a:pt x="429" y="226"/>
                  </a:lnTo>
                  <a:lnTo>
                    <a:pt x="424" y="256"/>
                  </a:lnTo>
                  <a:lnTo>
                    <a:pt x="426" y="285"/>
                  </a:lnTo>
                  <a:lnTo>
                    <a:pt x="432" y="309"/>
                  </a:lnTo>
                  <a:lnTo>
                    <a:pt x="438" y="318"/>
                  </a:lnTo>
                  <a:lnTo>
                    <a:pt x="445" y="328"/>
                  </a:lnTo>
                  <a:lnTo>
                    <a:pt x="454" y="340"/>
                  </a:lnTo>
                  <a:lnTo>
                    <a:pt x="463" y="350"/>
                  </a:lnTo>
                  <a:lnTo>
                    <a:pt x="470" y="362"/>
                  </a:lnTo>
                  <a:lnTo>
                    <a:pt x="476" y="373"/>
                  </a:lnTo>
                  <a:lnTo>
                    <a:pt x="479" y="383"/>
                  </a:lnTo>
                  <a:lnTo>
                    <a:pt x="476" y="392"/>
                  </a:lnTo>
                  <a:lnTo>
                    <a:pt x="469" y="392"/>
                  </a:lnTo>
                  <a:lnTo>
                    <a:pt x="462" y="392"/>
                  </a:lnTo>
                  <a:lnTo>
                    <a:pt x="456" y="391"/>
                  </a:lnTo>
                  <a:lnTo>
                    <a:pt x="450" y="389"/>
                  </a:lnTo>
                  <a:lnTo>
                    <a:pt x="445" y="388"/>
                  </a:lnTo>
                  <a:lnTo>
                    <a:pt x="441" y="385"/>
                  </a:lnTo>
                  <a:lnTo>
                    <a:pt x="436" y="380"/>
                  </a:lnTo>
                  <a:lnTo>
                    <a:pt x="432" y="374"/>
                  </a:lnTo>
                  <a:lnTo>
                    <a:pt x="418" y="350"/>
                  </a:lnTo>
                  <a:lnTo>
                    <a:pt x="410" y="328"/>
                  </a:lnTo>
                  <a:lnTo>
                    <a:pt x="405" y="307"/>
                  </a:lnTo>
                  <a:lnTo>
                    <a:pt x="402" y="288"/>
                  </a:lnTo>
                  <a:lnTo>
                    <a:pt x="399" y="272"/>
                  </a:lnTo>
                  <a:lnTo>
                    <a:pt x="393" y="258"/>
                  </a:lnTo>
                  <a:lnTo>
                    <a:pt x="383" y="248"/>
                  </a:lnTo>
                  <a:lnTo>
                    <a:pt x="366" y="244"/>
                  </a:lnTo>
                  <a:lnTo>
                    <a:pt x="359" y="241"/>
                  </a:lnTo>
                  <a:lnTo>
                    <a:pt x="355" y="236"/>
                  </a:lnTo>
                  <a:lnTo>
                    <a:pt x="350" y="230"/>
                  </a:lnTo>
                  <a:lnTo>
                    <a:pt x="347" y="224"/>
                  </a:lnTo>
                  <a:lnTo>
                    <a:pt x="343" y="218"/>
                  </a:lnTo>
                  <a:lnTo>
                    <a:pt x="338" y="211"/>
                  </a:lnTo>
                  <a:lnTo>
                    <a:pt x="331" y="207"/>
                  </a:lnTo>
                  <a:lnTo>
                    <a:pt x="322" y="204"/>
                  </a:lnTo>
                  <a:lnTo>
                    <a:pt x="312" y="201"/>
                  </a:lnTo>
                  <a:lnTo>
                    <a:pt x="301" y="195"/>
                  </a:lnTo>
                  <a:lnTo>
                    <a:pt x="292" y="190"/>
                  </a:lnTo>
                  <a:lnTo>
                    <a:pt x="282" y="184"/>
                  </a:lnTo>
                  <a:lnTo>
                    <a:pt x="273" y="180"/>
                  </a:lnTo>
                  <a:lnTo>
                    <a:pt x="264" y="177"/>
                  </a:lnTo>
                  <a:lnTo>
                    <a:pt x="254" y="175"/>
                  </a:lnTo>
                  <a:lnTo>
                    <a:pt x="245" y="175"/>
                  </a:lnTo>
                  <a:lnTo>
                    <a:pt x="237" y="178"/>
                  </a:lnTo>
                  <a:lnTo>
                    <a:pt x="230" y="181"/>
                  </a:lnTo>
                  <a:lnTo>
                    <a:pt x="224" y="186"/>
                  </a:lnTo>
                  <a:lnTo>
                    <a:pt x="218" y="189"/>
                  </a:lnTo>
                  <a:lnTo>
                    <a:pt x="211" y="193"/>
                  </a:lnTo>
                  <a:lnTo>
                    <a:pt x="202" y="196"/>
                  </a:lnTo>
                  <a:lnTo>
                    <a:pt x="191" y="199"/>
                  </a:lnTo>
                  <a:lnTo>
                    <a:pt x="178" y="199"/>
                  </a:lnTo>
                  <a:lnTo>
                    <a:pt x="164" y="199"/>
                  </a:lnTo>
                  <a:lnTo>
                    <a:pt x="153" y="199"/>
                  </a:lnTo>
                  <a:lnTo>
                    <a:pt x="144" y="201"/>
                  </a:lnTo>
                  <a:lnTo>
                    <a:pt x="136" y="204"/>
                  </a:lnTo>
                  <a:lnTo>
                    <a:pt x="130" y="208"/>
                  </a:lnTo>
                  <a:lnTo>
                    <a:pt x="126" y="212"/>
                  </a:lnTo>
                  <a:lnTo>
                    <a:pt x="120" y="218"/>
                  </a:lnTo>
                  <a:lnTo>
                    <a:pt x="115" y="224"/>
                  </a:lnTo>
                  <a:lnTo>
                    <a:pt x="110" y="230"/>
                  </a:lnTo>
                  <a:lnTo>
                    <a:pt x="102" y="235"/>
                  </a:lnTo>
                  <a:lnTo>
                    <a:pt x="92" y="238"/>
                  </a:lnTo>
                  <a:lnTo>
                    <a:pt x="83" y="241"/>
                  </a:lnTo>
                  <a:lnTo>
                    <a:pt x="74" y="245"/>
                  </a:lnTo>
                  <a:lnTo>
                    <a:pt x="66" y="250"/>
                  </a:lnTo>
                  <a:lnTo>
                    <a:pt x="61" y="256"/>
                  </a:lnTo>
                  <a:lnTo>
                    <a:pt x="58" y="263"/>
                  </a:lnTo>
                  <a:lnTo>
                    <a:pt x="56" y="278"/>
                  </a:lnTo>
                  <a:lnTo>
                    <a:pt x="56" y="290"/>
                  </a:lnTo>
                  <a:lnTo>
                    <a:pt x="55" y="302"/>
                  </a:lnTo>
                  <a:lnTo>
                    <a:pt x="47" y="321"/>
                  </a:lnTo>
                  <a:lnTo>
                    <a:pt x="37" y="348"/>
                  </a:lnTo>
                  <a:lnTo>
                    <a:pt x="31" y="376"/>
                  </a:lnTo>
                  <a:lnTo>
                    <a:pt x="28" y="401"/>
                  </a:lnTo>
                  <a:lnTo>
                    <a:pt x="32" y="422"/>
                  </a:lnTo>
                  <a:lnTo>
                    <a:pt x="40" y="434"/>
                  </a:lnTo>
                  <a:lnTo>
                    <a:pt x="49" y="445"/>
                  </a:lnTo>
                  <a:lnTo>
                    <a:pt x="58" y="456"/>
                  </a:lnTo>
                  <a:lnTo>
                    <a:pt x="68" y="466"/>
                  </a:lnTo>
                  <a:lnTo>
                    <a:pt x="78" y="475"/>
                  </a:lnTo>
                  <a:lnTo>
                    <a:pt x="86" y="483"/>
                  </a:lnTo>
                  <a:lnTo>
                    <a:pt x="92" y="490"/>
                  </a:lnTo>
                  <a:lnTo>
                    <a:pt x="96" y="496"/>
                  </a:lnTo>
                  <a:lnTo>
                    <a:pt x="92" y="499"/>
                  </a:lnTo>
                  <a:lnTo>
                    <a:pt x="84" y="500"/>
                  </a:lnTo>
                  <a:lnTo>
                    <a:pt x="77" y="502"/>
                  </a:lnTo>
                  <a:lnTo>
                    <a:pt x="68" y="500"/>
                  </a:lnTo>
                  <a:lnTo>
                    <a:pt x="59" y="497"/>
                  </a:lnTo>
                  <a:lnTo>
                    <a:pt x="49" y="493"/>
                  </a:lnTo>
                  <a:lnTo>
                    <a:pt x="41" y="486"/>
                  </a:lnTo>
                  <a:lnTo>
                    <a:pt x="34" y="477"/>
                  </a:lnTo>
                  <a:lnTo>
                    <a:pt x="25" y="460"/>
                  </a:lnTo>
                  <a:lnTo>
                    <a:pt x="16" y="445"/>
                  </a:lnTo>
                  <a:lnTo>
                    <a:pt x="10" y="429"/>
                  </a:lnTo>
                  <a:lnTo>
                    <a:pt x="4" y="414"/>
                  </a:lnTo>
                  <a:lnTo>
                    <a:pt x="1" y="399"/>
                  </a:lnTo>
                  <a:lnTo>
                    <a:pt x="0" y="385"/>
                  </a:lnTo>
                  <a:lnTo>
                    <a:pt x="1" y="370"/>
                  </a:lnTo>
                  <a:lnTo>
                    <a:pt x="6" y="356"/>
                  </a:lnTo>
                  <a:lnTo>
                    <a:pt x="13" y="330"/>
                  </a:lnTo>
                  <a:lnTo>
                    <a:pt x="13" y="303"/>
                  </a:lnTo>
                  <a:lnTo>
                    <a:pt x="13" y="276"/>
                  </a:lnTo>
                  <a:lnTo>
                    <a:pt x="22" y="251"/>
                  </a:lnTo>
                  <a:lnTo>
                    <a:pt x="29" y="241"/>
                  </a:lnTo>
                  <a:lnTo>
                    <a:pt x="37" y="235"/>
                  </a:lnTo>
                  <a:lnTo>
                    <a:pt x="43" y="232"/>
                  </a:lnTo>
                  <a:lnTo>
                    <a:pt x="50" y="229"/>
                  </a:lnTo>
                  <a:lnTo>
                    <a:pt x="58" y="227"/>
                  </a:lnTo>
                  <a:lnTo>
                    <a:pt x="63" y="224"/>
                  </a:lnTo>
                  <a:lnTo>
                    <a:pt x="71" y="220"/>
                  </a:lnTo>
                  <a:lnTo>
                    <a:pt x="78" y="212"/>
                  </a:lnTo>
                  <a:lnTo>
                    <a:pt x="86" y="202"/>
                  </a:lnTo>
                  <a:lnTo>
                    <a:pt x="92" y="192"/>
                  </a:lnTo>
                  <a:lnTo>
                    <a:pt x="98" y="183"/>
                  </a:lnTo>
                  <a:lnTo>
                    <a:pt x="105" y="172"/>
                  </a:lnTo>
                  <a:lnTo>
                    <a:pt x="112" y="165"/>
                  </a:lnTo>
                  <a:lnTo>
                    <a:pt x="123" y="158"/>
                  </a:lnTo>
                  <a:lnTo>
                    <a:pt x="133" y="155"/>
                  </a:lnTo>
                  <a:lnTo>
                    <a:pt x="148" y="153"/>
                  </a:lnTo>
                  <a:lnTo>
                    <a:pt x="162" y="155"/>
                  </a:lnTo>
                  <a:lnTo>
                    <a:pt x="170" y="155"/>
                  </a:lnTo>
                  <a:lnTo>
                    <a:pt x="176" y="153"/>
                  </a:lnTo>
                  <a:lnTo>
                    <a:pt x="182" y="152"/>
                  </a:lnTo>
                  <a:lnTo>
                    <a:pt x="187" y="150"/>
                  </a:lnTo>
                  <a:lnTo>
                    <a:pt x="194" y="147"/>
                  </a:lnTo>
                  <a:lnTo>
                    <a:pt x="206" y="143"/>
                  </a:lnTo>
                  <a:lnTo>
                    <a:pt x="221" y="138"/>
                  </a:lnTo>
                  <a:lnTo>
                    <a:pt x="236" y="135"/>
                  </a:lnTo>
                  <a:lnTo>
                    <a:pt x="248" y="135"/>
                  </a:lnTo>
                  <a:lnTo>
                    <a:pt x="257" y="138"/>
                  </a:lnTo>
                  <a:lnTo>
                    <a:pt x="264" y="144"/>
                  </a:lnTo>
                  <a:lnTo>
                    <a:pt x="270" y="149"/>
                  </a:lnTo>
                  <a:lnTo>
                    <a:pt x="279" y="153"/>
                  </a:lnTo>
                  <a:lnTo>
                    <a:pt x="291" y="156"/>
                  </a:lnTo>
                  <a:lnTo>
                    <a:pt x="306" y="156"/>
                  </a:lnTo>
                  <a:lnTo>
                    <a:pt x="323" y="158"/>
                  </a:lnTo>
                  <a:lnTo>
                    <a:pt x="340" y="166"/>
                  </a:lnTo>
                  <a:lnTo>
                    <a:pt x="355" y="178"/>
                  </a:lnTo>
                  <a:lnTo>
                    <a:pt x="369" y="192"/>
                  </a:lnTo>
                  <a:lnTo>
                    <a:pt x="381" y="205"/>
                  </a:lnTo>
                  <a:lnTo>
                    <a:pt x="390" y="218"/>
                  </a:lnTo>
                  <a:lnTo>
                    <a:pt x="396" y="227"/>
                  </a:lnTo>
                  <a:lnTo>
                    <a:pt x="398" y="2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6" name="Freeform 50"/>
            <p:cNvSpPr>
              <a:spLocks/>
            </p:cNvSpPr>
            <p:nvPr/>
          </p:nvSpPr>
          <p:spPr bwMode="auto">
            <a:xfrm>
              <a:off x="339" y="592"/>
              <a:ext cx="319" cy="288"/>
            </a:xfrm>
            <a:custGeom>
              <a:avLst/>
              <a:gdLst/>
              <a:ahLst/>
              <a:cxnLst>
                <a:cxn ang="0">
                  <a:pos x="319" y="85"/>
                </a:cxn>
                <a:cxn ang="0">
                  <a:pos x="312" y="88"/>
                </a:cxn>
                <a:cxn ang="0">
                  <a:pos x="297" y="86"/>
                </a:cxn>
                <a:cxn ang="0">
                  <a:pos x="280" y="77"/>
                </a:cxn>
                <a:cxn ang="0">
                  <a:pos x="271" y="61"/>
                </a:cxn>
                <a:cxn ang="0">
                  <a:pos x="262" y="46"/>
                </a:cxn>
                <a:cxn ang="0">
                  <a:pos x="251" y="37"/>
                </a:cxn>
                <a:cxn ang="0">
                  <a:pos x="237" y="34"/>
                </a:cxn>
                <a:cxn ang="0">
                  <a:pos x="225" y="36"/>
                </a:cxn>
                <a:cxn ang="0">
                  <a:pos x="212" y="40"/>
                </a:cxn>
                <a:cxn ang="0">
                  <a:pos x="199" y="43"/>
                </a:cxn>
                <a:cxn ang="0">
                  <a:pos x="185" y="45"/>
                </a:cxn>
                <a:cxn ang="0">
                  <a:pos x="172" y="40"/>
                </a:cxn>
                <a:cxn ang="0">
                  <a:pos x="160" y="45"/>
                </a:cxn>
                <a:cxn ang="0">
                  <a:pos x="147" y="55"/>
                </a:cxn>
                <a:cxn ang="0">
                  <a:pos x="132" y="61"/>
                </a:cxn>
                <a:cxn ang="0">
                  <a:pos x="115" y="61"/>
                </a:cxn>
                <a:cxn ang="0">
                  <a:pos x="105" y="67"/>
                </a:cxn>
                <a:cxn ang="0">
                  <a:pos x="98" y="80"/>
                </a:cxn>
                <a:cxn ang="0">
                  <a:pos x="87" y="92"/>
                </a:cxn>
                <a:cxn ang="0">
                  <a:pos x="63" y="108"/>
                </a:cxn>
                <a:cxn ang="0">
                  <a:pos x="47" y="141"/>
                </a:cxn>
                <a:cxn ang="0">
                  <a:pos x="29" y="160"/>
                </a:cxn>
                <a:cxn ang="0">
                  <a:pos x="38" y="188"/>
                </a:cxn>
                <a:cxn ang="0">
                  <a:pos x="50" y="209"/>
                </a:cxn>
                <a:cxn ang="0">
                  <a:pos x="58" y="237"/>
                </a:cxn>
                <a:cxn ang="0">
                  <a:pos x="81" y="257"/>
                </a:cxn>
                <a:cxn ang="0">
                  <a:pos x="104" y="266"/>
                </a:cxn>
                <a:cxn ang="0">
                  <a:pos x="118" y="275"/>
                </a:cxn>
                <a:cxn ang="0">
                  <a:pos x="126" y="282"/>
                </a:cxn>
                <a:cxn ang="0">
                  <a:pos x="118" y="288"/>
                </a:cxn>
                <a:cxn ang="0">
                  <a:pos x="105" y="288"/>
                </a:cxn>
                <a:cxn ang="0">
                  <a:pos x="90" y="283"/>
                </a:cxn>
                <a:cxn ang="0">
                  <a:pos x="74" y="279"/>
                </a:cxn>
                <a:cxn ang="0">
                  <a:pos x="58" y="273"/>
                </a:cxn>
                <a:cxn ang="0">
                  <a:pos x="40" y="249"/>
                </a:cxn>
                <a:cxn ang="0">
                  <a:pos x="13" y="224"/>
                </a:cxn>
                <a:cxn ang="0">
                  <a:pos x="9" y="178"/>
                </a:cxn>
                <a:cxn ang="0">
                  <a:pos x="0" y="148"/>
                </a:cxn>
                <a:cxn ang="0">
                  <a:pos x="9" y="129"/>
                </a:cxn>
                <a:cxn ang="0">
                  <a:pos x="25" y="110"/>
                </a:cxn>
                <a:cxn ang="0">
                  <a:pos x="38" y="91"/>
                </a:cxn>
                <a:cxn ang="0">
                  <a:pos x="43" y="73"/>
                </a:cxn>
                <a:cxn ang="0">
                  <a:pos x="58" y="55"/>
                </a:cxn>
                <a:cxn ang="0">
                  <a:pos x="83" y="39"/>
                </a:cxn>
                <a:cxn ang="0">
                  <a:pos x="107" y="31"/>
                </a:cxn>
                <a:cxn ang="0">
                  <a:pos x="124" y="33"/>
                </a:cxn>
                <a:cxn ang="0">
                  <a:pos x="147" y="25"/>
                </a:cxn>
                <a:cxn ang="0">
                  <a:pos x="170" y="12"/>
                </a:cxn>
                <a:cxn ang="0">
                  <a:pos x="193" y="4"/>
                </a:cxn>
                <a:cxn ang="0">
                  <a:pos x="209" y="4"/>
                </a:cxn>
                <a:cxn ang="0">
                  <a:pos x="224" y="3"/>
                </a:cxn>
                <a:cxn ang="0">
                  <a:pos x="239" y="0"/>
                </a:cxn>
                <a:cxn ang="0">
                  <a:pos x="254" y="2"/>
                </a:cxn>
                <a:cxn ang="0">
                  <a:pos x="268" y="9"/>
                </a:cxn>
                <a:cxn ang="0">
                  <a:pos x="277" y="25"/>
                </a:cxn>
                <a:cxn ang="0">
                  <a:pos x="289" y="48"/>
                </a:cxn>
                <a:cxn ang="0">
                  <a:pos x="307" y="71"/>
                </a:cxn>
              </a:cxnLst>
              <a:rect l="0" t="0" r="r" b="b"/>
              <a:pathLst>
                <a:path w="319" h="288">
                  <a:moveTo>
                    <a:pt x="317" y="82"/>
                  </a:moveTo>
                  <a:lnTo>
                    <a:pt x="319" y="85"/>
                  </a:lnTo>
                  <a:lnTo>
                    <a:pt x="316" y="86"/>
                  </a:lnTo>
                  <a:lnTo>
                    <a:pt x="312" y="88"/>
                  </a:lnTo>
                  <a:lnTo>
                    <a:pt x="304" y="88"/>
                  </a:lnTo>
                  <a:lnTo>
                    <a:pt x="297" y="86"/>
                  </a:lnTo>
                  <a:lnTo>
                    <a:pt x="288" y="83"/>
                  </a:lnTo>
                  <a:lnTo>
                    <a:pt x="280" y="77"/>
                  </a:lnTo>
                  <a:lnTo>
                    <a:pt x="276" y="70"/>
                  </a:lnTo>
                  <a:lnTo>
                    <a:pt x="271" y="61"/>
                  </a:lnTo>
                  <a:lnTo>
                    <a:pt x="267" y="53"/>
                  </a:lnTo>
                  <a:lnTo>
                    <a:pt x="262" y="46"/>
                  </a:lnTo>
                  <a:lnTo>
                    <a:pt x="257" y="42"/>
                  </a:lnTo>
                  <a:lnTo>
                    <a:pt x="251" y="37"/>
                  </a:lnTo>
                  <a:lnTo>
                    <a:pt x="245" y="36"/>
                  </a:lnTo>
                  <a:lnTo>
                    <a:pt x="237" y="34"/>
                  </a:lnTo>
                  <a:lnTo>
                    <a:pt x="231" y="34"/>
                  </a:lnTo>
                  <a:lnTo>
                    <a:pt x="225" y="36"/>
                  </a:lnTo>
                  <a:lnTo>
                    <a:pt x="218" y="37"/>
                  </a:lnTo>
                  <a:lnTo>
                    <a:pt x="212" y="40"/>
                  </a:lnTo>
                  <a:lnTo>
                    <a:pt x="205" y="42"/>
                  </a:lnTo>
                  <a:lnTo>
                    <a:pt x="199" y="43"/>
                  </a:lnTo>
                  <a:lnTo>
                    <a:pt x="191" y="45"/>
                  </a:lnTo>
                  <a:lnTo>
                    <a:pt x="185" y="45"/>
                  </a:lnTo>
                  <a:lnTo>
                    <a:pt x="178" y="42"/>
                  </a:lnTo>
                  <a:lnTo>
                    <a:pt x="172" y="40"/>
                  </a:lnTo>
                  <a:lnTo>
                    <a:pt x="166" y="42"/>
                  </a:lnTo>
                  <a:lnTo>
                    <a:pt x="160" y="45"/>
                  </a:lnTo>
                  <a:lnTo>
                    <a:pt x="153" y="49"/>
                  </a:lnTo>
                  <a:lnTo>
                    <a:pt x="147" y="55"/>
                  </a:lnTo>
                  <a:lnTo>
                    <a:pt x="139" y="58"/>
                  </a:lnTo>
                  <a:lnTo>
                    <a:pt x="132" y="61"/>
                  </a:lnTo>
                  <a:lnTo>
                    <a:pt x="123" y="61"/>
                  </a:lnTo>
                  <a:lnTo>
                    <a:pt x="115" y="61"/>
                  </a:lnTo>
                  <a:lnTo>
                    <a:pt x="110" y="62"/>
                  </a:lnTo>
                  <a:lnTo>
                    <a:pt x="105" y="67"/>
                  </a:lnTo>
                  <a:lnTo>
                    <a:pt x="101" y="73"/>
                  </a:lnTo>
                  <a:lnTo>
                    <a:pt x="98" y="80"/>
                  </a:lnTo>
                  <a:lnTo>
                    <a:pt x="93" y="86"/>
                  </a:lnTo>
                  <a:lnTo>
                    <a:pt x="87" y="92"/>
                  </a:lnTo>
                  <a:lnTo>
                    <a:pt x="78" y="96"/>
                  </a:lnTo>
                  <a:lnTo>
                    <a:pt x="63" y="108"/>
                  </a:lnTo>
                  <a:lnTo>
                    <a:pt x="55" y="125"/>
                  </a:lnTo>
                  <a:lnTo>
                    <a:pt x="47" y="141"/>
                  </a:lnTo>
                  <a:lnTo>
                    <a:pt x="37" y="151"/>
                  </a:lnTo>
                  <a:lnTo>
                    <a:pt x="29" y="160"/>
                  </a:lnTo>
                  <a:lnTo>
                    <a:pt x="31" y="174"/>
                  </a:lnTo>
                  <a:lnTo>
                    <a:pt x="38" y="188"/>
                  </a:lnTo>
                  <a:lnTo>
                    <a:pt x="46" y="199"/>
                  </a:lnTo>
                  <a:lnTo>
                    <a:pt x="50" y="209"/>
                  </a:lnTo>
                  <a:lnTo>
                    <a:pt x="52" y="223"/>
                  </a:lnTo>
                  <a:lnTo>
                    <a:pt x="58" y="237"/>
                  </a:lnTo>
                  <a:lnTo>
                    <a:pt x="71" y="251"/>
                  </a:lnTo>
                  <a:lnTo>
                    <a:pt x="81" y="257"/>
                  </a:lnTo>
                  <a:lnTo>
                    <a:pt x="93" y="261"/>
                  </a:lnTo>
                  <a:lnTo>
                    <a:pt x="104" y="266"/>
                  </a:lnTo>
                  <a:lnTo>
                    <a:pt x="112" y="270"/>
                  </a:lnTo>
                  <a:lnTo>
                    <a:pt x="118" y="275"/>
                  </a:lnTo>
                  <a:lnTo>
                    <a:pt x="124" y="278"/>
                  </a:lnTo>
                  <a:lnTo>
                    <a:pt x="126" y="282"/>
                  </a:lnTo>
                  <a:lnTo>
                    <a:pt x="123" y="285"/>
                  </a:lnTo>
                  <a:lnTo>
                    <a:pt x="118" y="288"/>
                  </a:lnTo>
                  <a:lnTo>
                    <a:pt x="112" y="288"/>
                  </a:lnTo>
                  <a:lnTo>
                    <a:pt x="105" y="288"/>
                  </a:lnTo>
                  <a:lnTo>
                    <a:pt x="98" y="286"/>
                  </a:lnTo>
                  <a:lnTo>
                    <a:pt x="90" y="283"/>
                  </a:lnTo>
                  <a:lnTo>
                    <a:pt x="81" y="282"/>
                  </a:lnTo>
                  <a:lnTo>
                    <a:pt x="74" y="279"/>
                  </a:lnTo>
                  <a:lnTo>
                    <a:pt x="66" y="278"/>
                  </a:lnTo>
                  <a:lnTo>
                    <a:pt x="58" y="273"/>
                  </a:lnTo>
                  <a:lnTo>
                    <a:pt x="49" y="263"/>
                  </a:lnTo>
                  <a:lnTo>
                    <a:pt x="40" y="249"/>
                  </a:lnTo>
                  <a:lnTo>
                    <a:pt x="26" y="239"/>
                  </a:lnTo>
                  <a:lnTo>
                    <a:pt x="13" y="224"/>
                  </a:lnTo>
                  <a:lnTo>
                    <a:pt x="9" y="202"/>
                  </a:lnTo>
                  <a:lnTo>
                    <a:pt x="9" y="178"/>
                  </a:lnTo>
                  <a:lnTo>
                    <a:pt x="3" y="157"/>
                  </a:lnTo>
                  <a:lnTo>
                    <a:pt x="0" y="148"/>
                  </a:lnTo>
                  <a:lnTo>
                    <a:pt x="3" y="138"/>
                  </a:lnTo>
                  <a:lnTo>
                    <a:pt x="9" y="129"/>
                  </a:lnTo>
                  <a:lnTo>
                    <a:pt x="16" y="119"/>
                  </a:lnTo>
                  <a:lnTo>
                    <a:pt x="25" y="110"/>
                  </a:lnTo>
                  <a:lnTo>
                    <a:pt x="32" y="99"/>
                  </a:lnTo>
                  <a:lnTo>
                    <a:pt x="38" y="91"/>
                  </a:lnTo>
                  <a:lnTo>
                    <a:pt x="40" y="82"/>
                  </a:lnTo>
                  <a:lnTo>
                    <a:pt x="43" y="73"/>
                  </a:lnTo>
                  <a:lnTo>
                    <a:pt x="49" y="64"/>
                  </a:lnTo>
                  <a:lnTo>
                    <a:pt x="58" y="55"/>
                  </a:lnTo>
                  <a:lnTo>
                    <a:pt x="69" y="46"/>
                  </a:lnTo>
                  <a:lnTo>
                    <a:pt x="83" y="39"/>
                  </a:lnTo>
                  <a:lnTo>
                    <a:pt x="95" y="34"/>
                  </a:lnTo>
                  <a:lnTo>
                    <a:pt x="107" y="31"/>
                  </a:lnTo>
                  <a:lnTo>
                    <a:pt x="115" y="33"/>
                  </a:lnTo>
                  <a:lnTo>
                    <a:pt x="124" y="33"/>
                  </a:lnTo>
                  <a:lnTo>
                    <a:pt x="135" y="30"/>
                  </a:lnTo>
                  <a:lnTo>
                    <a:pt x="147" y="25"/>
                  </a:lnTo>
                  <a:lnTo>
                    <a:pt x="159" y="18"/>
                  </a:lnTo>
                  <a:lnTo>
                    <a:pt x="170" y="12"/>
                  </a:lnTo>
                  <a:lnTo>
                    <a:pt x="182" y="7"/>
                  </a:lnTo>
                  <a:lnTo>
                    <a:pt x="193" y="4"/>
                  </a:lnTo>
                  <a:lnTo>
                    <a:pt x="202" y="4"/>
                  </a:lnTo>
                  <a:lnTo>
                    <a:pt x="209" y="4"/>
                  </a:lnTo>
                  <a:lnTo>
                    <a:pt x="216" y="4"/>
                  </a:lnTo>
                  <a:lnTo>
                    <a:pt x="224" y="3"/>
                  </a:lnTo>
                  <a:lnTo>
                    <a:pt x="231" y="2"/>
                  </a:lnTo>
                  <a:lnTo>
                    <a:pt x="239" y="0"/>
                  </a:lnTo>
                  <a:lnTo>
                    <a:pt x="246" y="0"/>
                  </a:lnTo>
                  <a:lnTo>
                    <a:pt x="254" y="2"/>
                  </a:lnTo>
                  <a:lnTo>
                    <a:pt x="262" y="4"/>
                  </a:lnTo>
                  <a:lnTo>
                    <a:pt x="268" y="9"/>
                  </a:lnTo>
                  <a:lnTo>
                    <a:pt x="273" y="16"/>
                  </a:lnTo>
                  <a:lnTo>
                    <a:pt x="277" y="25"/>
                  </a:lnTo>
                  <a:lnTo>
                    <a:pt x="283" y="36"/>
                  </a:lnTo>
                  <a:lnTo>
                    <a:pt x="289" y="48"/>
                  </a:lnTo>
                  <a:lnTo>
                    <a:pt x="297" y="59"/>
                  </a:lnTo>
                  <a:lnTo>
                    <a:pt x="307" y="71"/>
                  </a:lnTo>
                  <a:lnTo>
                    <a:pt x="317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7" name="Freeform 51"/>
            <p:cNvSpPr>
              <a:spLocks/>
            </p:cNvSpPr>
            <p:nvPr/>
          </p:nvSpPr>
          <p:spPr bwMode="auto">
            <a:xfrm>
              <a:off x="838" y="966"/>
              <a:ext cx="519" cy="338"/>
            </a:xfrm>
            <a:custGeom>
              <a:avLst/>
              <a:gdLst/>
              <a:ahLst/>
              <a:cxnLst>
                <a:cxn ang="0">
                  <a:pos x="451" y="85"/>
                </a:cxn>
                <a:cxn ang="0">
                  <a:pos x="481" y="116"/>
                </a:cxn>
                <a:cxn ang="0">
                  <a:pos x="497" y="162"/>
                </a:cxn>
                <a:cxn ang="0">
                  <a:pos x="478" y="206"/>
                </a:cxn>
                <a:cxn ang="0">
                  <a:pos x="457" y="234"/>
                </a:cxn>
                <a:cxn ang="0">
                  <a:pos x="451" y="254"/>
                </a:cxn>
                <a:cxn ang="0">
                  <a:pos x="429" y="266"/>
                </a:cxn>
                <a:cxn ang="0">
                  <a:pos x="402" y="279"/>
                </a:cxn>
                <a:cxn ang="0">
                  <a:pos x="390" y="291"/>
                </a:cxn>
                <a:cxn ang="0">
                  <a:pos x="364" y="291"/>
                </a:cxn>
                <a:cxn ang="0">
                  <a:pos x="337" y="297"/>
                </a:cxn>
                <a:cxn ang="0">
                  <a:pos x="312" y="291"/>
                </a:cxn>
                <a:cxn ang="0">
                  <a:pos x="260" y="289"/>
                </a:cxn>
                <a:cxn ang="0">
                  <a:pos x="225" y="301"/>
                </a:cxn>
                <a:cxn ang="0">
                  <a:pos x="181" y="292"/>
                </a:cxn>
                <a:cxn ang="0">
                  <a:pos x="130" y="277"/>
                </a:cxn>
                <a:cxn ang="0">
                  <a:pos x="93" y="269"/>
                </a:cxn>
                <a:cxn ang="0">
                  <a:pos x="74" y="251"/>
                </a:cxn>
                <a:cxn ang="0">
                  <a:pos x="56" y="234"/>
                </a:cxn>
                <a:cxn ang="0">
                  <a:pos x="34" y="205"/>
                </a:cxn>
                <a:cxn ang="0">
                  <a:pos x="31" y="139"/>
                </a:cxn>
                <a:cxn ang="0">
                  <a:pos x="49" y="71"/>
                </a:cxn>
                <a:cxn ang="0">
                  <a:pos x="66" y="6"/>
                </a:cxn>
                <a:cxn ang="0">
                  <a:pos x="40" y="10"/>
                </a:cxn>
                <a:cxn ang="0">
                  <a:pos x="20" y="74"/>
                </a:cxn>
                <a:cxn ang="0">
                  <a:pos x="1" y="136"/>
                </a:cxn>
                <a:cxn ang="0">
                  <a:pos x="14" y="190"/>
                </a:cxn>
                <a:cxn ang="0">
                  <a:pos x="12" y="245"/>
                </a:cxn>
                <a:cxn ang="0">
                  <a:pos x="34" y="270"/>
                </a:cxn>
                <a:cxn ang="0">
                  <a:pos x="62" y="288"/>
                </a:cxn>
                <a:cxn ang="0">
                  <a:pos x="98" y="312"/>
                </a:cxn>
                <a:cxn ang="0">
                  <a:pos x="127" y="310"/>
                </a:cxn>
                <a:cxn ang="0">
                  <a:pos x="150" y="316"/>
                </a:cxn>
                <a:cxn ang="0">
                  <a:pos x="173" y="325"/>
                </a:cxn>
                <a:cxn ang="0">
                  <a:pos x="202" y="328"/>
                </a:cxn>
                <a:cxn ang="0">
                  <a:pos x="230" y="323"/>
                </a:cxn>
                <a:cxn ang="0">
                  <a:pos x="252" y="320"/>
                </a:cxn>
                <a:cxn ang="0">
                  <a:pos x="274" y="325"/>
                </a:cxn>
                <a:cxn ang="0">
                  <a:pos x="298" y="335"/>
                </a:cxn>
                <a:cxn ang="0">
                  <a:pos x="319" y="338"/>
                </a:cxn>
                <a:cxn ang="0">
                  <a:pos x="349" y="332"/>
                </a:cxn>
                <a:cxn ang="0">
                  <a:pos x="387" y="317"/>
                </a:cxn>
                <a:cxn ang="0">
                  <a:pos x="426" y="312"/>
                </a:cxn>
                <a:cxn ang="0">
                  <a:pos x="457" y="294"/>
                </a:cxn>
                <a:cxn ang="0">
                  <a:pos x="485" y="251"/>
                </a:cxn>
                <a:cxn ang="0">
                  <a:pos x="511" y="215"/>
                </a:cxn>
                <a:cxn ang="0">
                  <a:pos x="518" y="191"/>
                </a:cxn>
                <a:cxn ang="0">
                  <a:pos x="519" y="141"/>
                </a:cxn>
                <a:cxn ang="0">
                  <a:pos x="508" y="113"/>
                </a:cxn>
                <a:cxn ang="0">
                  <a:pos x="485" y="82"/>
                </a:cxn>
                <a:cxn ang="0">
                  <a:pos x="453" y="73"/>
                </a:cxn>
              </a:cxnLst>
              <a:rect l="0" t="0" r="r" b="b"/>
              <a:pathLst>
                <a:path w="519" h="338">
                  <a:moveTo>
                    <a:pt x="453" y="73"/>
                  </a:moveTo>
                  <a:lnTo>
                    <a:pt x="448" y="77"/>
                  </a:lnTo>
                  <a:lnTo>
                    <a:pt x="451" y="85"/>
                  </a:lnTo>
                  <a:lnTo>
                    <a:pt x="459" y="92"/>
                  </a:lnTo>
                  <a:lnTo>
                    <a:pt x="470" y="104"/>
                  </a:lnTo>
                  <a:lnTo>
                    <a:pt x="481" y="116"/>
                  </a:lnTo>
                  <a:lnTo>
                    <a:pt x="491" y="129"/>
                  </a:lnTo>
                  <a:lnTo>
                    <a:pt x="497" y="145"/>
                  </a:lnTo>
                  <a:lnTo>
                    <a:pt x="497" y="162"/>
                  </a:lnTo>
                  <a:lnTo>
                    <a:pt x="493" y="178"/>
                  </a:lnTo>
                  <a:lnTo>
                    <a:pt x="485" y="193"/>
                  </a:lnTo>
                  <a:lnTo>
                    <a:pt x="478" y="206"/>
                  </a:lnTo>
                  <a:lnTo>
                    <a:pt x="470" y="217"/>
                  </a:lnTo>
                  <a:lnTo>
                    <a:pt x="463" y="227"/>
                  </a:lnTo>
                  <a:lnTo>
                    <a:pt x="457" y="234"/>
                  </a:lnTo>
                  <a:lnTo>
                    <a:pt x="454" y="242"/>
                  </a:lnTo>
                  <a:lnTo>
                    <a:pt x="453" y="248"/>
                  </a:lnTo>
                  <a:lnTo>
                    <a:pt x="451" y="254"/>
                  </a:lnTo>
                  <a:lnTo>
                    <a:pt x="447" y="258"/>
                  </a:lnTo>
                  <a:lnTo>
                    <a:pt x="438" y="263"/>
                  </a:lnTo>
                  <a:lnTo>
                    <a:pt x="429" y="266"/>
                  </a:lnTo>
                  <a:lnTo>
                    <a:pt x="418" y="270"/>
                  </a:lnTo>
                  <a:lnTo>
                    <a:pt x="410" y="274"/>
                  </a:lnTo>
                  <a:lnTo>
                    <a:pt x="402" y="279"/>
                  </a:lnTo>
                  <a:lnTo>
                    <a:pt x="399" y="285"/>
                  </a:lnTo>
                  <a:lnTo>
                    <a:pt x="396" y="289"/>
                  </a:lnTo>
                  <a:lnTo>
                    <a:pt x="390" y="291"/>
                  </a:lnTo>
                  <a:lnTo>
                    <a:pt x="381" y="292"/>
                  </a:lnTo>
                  <a:lnTo>
                    <a:pt x="372" y="291"/>
                  </a:lnTo>
                  <a:lnTo>
                    <a:pt x="364" y="291"/>
                  </a:lnTo>
                  <a:lnTo>
                    <a:pt x="353" y="291"/>
                  </a:lnTo>
                  <a:lnTo>
                    <a:pt x="344" y="292"/>
                  </a:lnTo>
                  <a:lnTo>
                    <a:pt x="337" y="297"/>
                  </a:lnTo>
                  <a:lnTo>
                    <a:pt x="334" y="295"/>
                  </a:lnTo>
                  <a:lnTo>
                    <a:pt x="325" y="294"/>
                  </a:lnTo>
                  <a:lnTo>
                    <a:pt x="312" y="291"/>
                  </a:lnTo>
                  <a:lnTo>
                    <a:pt x="295" y="289"/>
                  </a:lnTo>
                  <a:lnTo>
                    <a:pt x="277" y="289"/>
                  </a:lnTo>
                  <a:lnTo>
                    <a:pt x="260" y="289"/>
                  </a:lnTo>
                  <a:lnTo>
                    <a:pt x="246" y="292"/>
                  </a:lnTo>
                  <a:lnTo>
                    <a:pt x="236" y="297"/>
                  </a:lnTo>
                  <a:lnTo>
                    <a:pt x="225" y="301"/>
                  </a:lnTo>
                  <a:lnTo>
                    <a:pt x="214" y="301"/>
                  </a:lnTo>
                  <a:lnTo>
                    <a:pt x="197" y="298"/>
                  </a:lnTo>
                  <a:lnTo>
                    <a:pt x="181" y="292"/>
                  </a:lnTo>
                  <a:lnTo>
                    <a:pt x="163" y="288"/>
                  </a:lnTo>
                  <a:lnTo>
                    <a:pt x="145" y="282"/>
                  </a:lnTo>
                  <a:lnTo>
                    <a:pt x="130" y="277"/>
                  </a:lnTo>
                  <a:lnTo>
                    <a:pt x="115" y="274"/>
                  </a:lnTo>
                  <a:lnTo>
                    <a:pt x="104" y="273"/>
                  </a:lnTo>
                  <a:lnTo>
                    <a:pt x="93" y="269"/>
                  </a:lnTo>
                  <a:lnTo>
                    <a:pt x="86" y="264"/>
                  </a:lnTo>
                  <a:lnTo>
                    <a:pt x="80" y="258"/>
                  </a:lnTo>
                  <a:lnTo>
                    <a:pt x="74" y="251"/>
                  </a:lnTo>
                  <a:lnTo>
                    <a:pt x="69" y="245"/>
                  </a:lnTo>
                  <a:lnTo>
                    <a:pt x="64" y="239"/>
                  </a:lnTo>
                  <a:lnTo>
                    <a:pt x="56" y="234"/>
                  </a:lnTo>
                  <a:lnTo>
                    <a:pt x="44" y="227"/>
                  </a:lnTo>
                  <a:lnTo>
                    <a:pt x="35" y="218"/>
                  </a:lnTo>
                  <a:lnTo>
                    <a:pt x="34" y="205"/>
                  </a:lnTo>
                  <a:lnTo>
                    <a:pt x="37" y="184"/>
                  </a:lnTo>
                  <a:lnTo>
                    <a:pt x="37" y="162"/>
                  </a:lnTo>
                  <a:lnTo>
                    <a:pt x="31" y="139"/>
                  </a:lnTo>
                  <a:lnTo>
                    <a:pt x="28" y="119"/>
                  </a:lnTo>
                  <a:lnTo>
                    <a:pt x="34" y="96"/>
                  </a:lnTo>
                  <a:lnTo>
                    <a:pt x="49" y="71"/>
                  </a:lnTo>
                  <a:lnTo>
                    <a:pt x="62" y="46"/>
                  </a:lnTo>
                  <a:lnTo>
                    <a:pt x="68" y="22"/>
                  </a:lnTo>
                  <a:lnTo>
                    <a:pt x="66" y="6"/>
                  </a:lnTo>
                  <a:lnTo>
                    <a:pt x="58" y="0"/>
                  </a:lnTo>
                  <a:lnTo>
                    <a:pt x="47" y="1"/>
                  </a:lnTo>
                  <a:lnTo>
                    <a:pt x="40" y="10"/>
                  </a:lnTo>
                  <a:lnTo>
                    <a:pt x="37" y="24"/>
                  </a:lnTo>
                  <a:lnTo>
                    <a:pt x="34" y="50"/>
                  </a:lnTo>
                  <a:lnTo>
                    <a:pt x="20" y="74"/>
                  </a:lnTo>
                  <a:lnTo>
                    <a:pt x="7" y="98"/>
                  </a:lnTo>
                  <a:lnTo>
                    <a:pt x="0" y="117"/>
                  </a:lnTo>
                  <a:lnTo>
                    <a:pt x="1" y="136"/>
                  </a:lnTo>
                  <a:lnTo>
                    <a:pt x="7" y="156"/>
                  </a:lnTo>
                  <a:lnTo>
                    <a:pt x="12" y="175"/>
                  </a:lnTo>
                  <a:lnTo>
                    <a:pt x="14" y="190"/>
                  </a:lnTo>
                  <a:lnTo>
                    <a:pt x="13" y="206"/>
                  </a:lnTo>
                  <a:lnTo>
                    <a:pt x="12" y="225"/>
                  </a:lnTo>
                  <a:lnTo>
                    <a:pt x="12" y="245"/>
                  </a:lnTo>
                  <a:lnTo>
                    <a:pt x="16" y="258"/>
                  </a:lnTo>
                  <a:lnTo>
                    <a:pt x="23" y="266"/>
                  </a:lnTo>
                  <a:lnTo>
                    <a:pt x="34" y="270"/>
                  </a:lnTo>
                  <a:lnTo>
                    <a:pt x="44" y="273"/>
                  </a:lnTo>
                  <a:lnTo>
                    <a:pt x="55" y="279"/>
                  </a:lnTo>
                  <a:lnTo>
                    <a:pt x="62" y="288"/>
                  </a:lnTo>
                  <a:lnTo>
                    <a:pt x="69" y="300"/>
                  </a:lnTo>
                  <a:lnTo>
                    <a:pt x="80" y="310"/>
                  </a:lnTo>
                  <a:lnTo>
                    <a:pt x="98" y="312"/>
                  </a:lnTo>
                  <a:lnTo>
                    <a:pt x="108" y="310"/>
                  </a:lnTo>
                  <a:lnTo>
                    <a:pt x="118" y="310"/>
                  </a:lnTo>
                  <a:lnTo>
                    <a:pt x="127" y="310"/>
                  </a:lnTo>
                  <a:lnTo>
                    <a:pt x="135" y="312"/>
                  </a:lnTo>
                  <a:lnTo>
                    <a:pt x="142" y="313"/>
                  </a:lnTo>
                  <a:lnTo>
                    <a:pt x="150" y="316"/>
                  </a:lnTo>
                  <a:lnTo>
                    <a:pt x="157" y="319"/>
                  </a:lnTo>
                  <a:lnTo>
                    <a:pt x="164" y="322"/>
                  </a:lnTo>
                  <a:lnTo>
                    <a:pt x="173" y="325"/>
                  </a:lnTo>
                  <a:lnTo>
                    <a:pt x="182" y="328"/>
                  </a:lnTo>
                  <a:lnTo>
                    <a:pt x="191" y="329"/>
                  </a:lnTo>
                  <a:lnTo>
                    <a:pt x="202" y="328"/>
                  </a:lnTo>
                  <a:lnTo>
                    <a:pt x="211" y="328"/>
                  </a:lnTo>
                  <a:lnTo>
                    <a:pt x="221" y="326"/>
                  </a:lnTo>
                  <a:lnTo>
                    <a:pt x="230" y="323"/>
                  </a:lnTo>
                  <a:lnTo>
                    <a:pt x="237" y="322"/>
                  </a:lnTo>
                  <a:lnTo>
                    <a:pt x="245" y="320"/>
                  </a:lnTo>
                  <a:lnTo>
                    <a:pt x="252" y="320"/>
                  </a:lnTo>
                  <a:lnTo>
                    <a:pt x="260" y="320"/>
                  </a:lnTo>
                  <a:lnTo>
                    <a:pt x="267" y="322"/>
                  </a:lnTo>
                  <a:lnTo>
                    <a:pt x="274" y="325"/>
                  </a:lnTo>
                  <a:lnTo>
                    <a:pt x="282" y="328"/>
                  </a:lnTo>
                  <a:lnTo>
                    <a:pt x="289" y="331"/>
                  </a:lnTo>
                  <a:lnTo>
                    <a:pt x="298" y="335"/>
                  </a:lnTo>
                  <a:lnTo>
                    <a:pt x="304" y="337"/>
                  </a:lnTo>
                  <a:lnTo>
                    <a:pt x="310" y="338"/>
                  </a:lnTo>
                  <a:lnTo>
                    <a:pt x="319" y="338"/>
                  </a:lnTo>
                  <a:lnTo>
                    <a:pt x="328" y="337"/>
                  </a:lnTo>
                  <a:lnTo>
                    <a:pt x="337" y="335"/>
                  </a:lnTo>
                  <a:lnTo>
                    <a:pt x="349" y="332"/>
                  </a:lnTo>
                  <a:lnTo>
                    <a:pt x="361" y="328"/>
                  </a:lnTo>
                  <a:lnTo>
                    <a:pt x="374" y="322"/>
                  </a:lnTo>
                  <a:lnTo>
                    <a:pt x="387" y="317"/>
                  </a:lnTo>
                  <a:lnTo>
                    <a:pt x="401" y="315"/>
                  </a:lnTo>
                  <a:lnTo>
                    <a:pt x="414" y="313"/>
                  </a:lnTo>
                  <a:lnTo>
                    <a:pt x="426" y="312"/>
                  </a:lnTo>
                  <a:lnTo>
                    <a:pt x="436" y="309"/>
                  </a:lnTo>
                  <a:lnTo>
                    <a:pt x="447" y="303"/>
                  </a:lnTo>
                  <a:lnTo>
                    <a:pt x="457" y="294"/>
                  </a:lnTo>
                  <a:lnTo>
                    <a:pt x="466" y="280"/>
                  </a:lnTo>
                  <a:lnTo>
                    <a:pt x="475" y="264"/>
                  </a:lnTo>
                  <a:lnTo>
                    <a:pt x="485" y="251"/>
                  </a:lnTo>
                  <a:lnTo>
                    <a:pt x="494" y="237"/>
                  </a:lnTo>
                  <a:lnTo>
                    <a:pt x="503" y="225"/>
                  </a:lnTo>
                  <a:lnTo>
                    <a:pt x="511" y="215"/>
                  </a:lnTo>
                  <a:lnTo>
                    <a:pt x="516" y="206"/>
                  </a:lnTo>
                  <a:lnTo>
                    <a:pt x="519" y="199"/>
                  </a:lnTo>
                  <a:lnTo>
                    <a:pt x="518" y="191"/>
                  </a:lnTo>
                  <a:lnTo>
                    <a:pt x="516" y="178"/>
                  </a:lnTo>
                  <a:lnTo>
                    <a:pt x="518" y="159"/>
                  </a:lnTo>
                  <a:lnTo>
                    <a:pt x="519" y="141"/>
                  </a:lnTo>
                  <a:lnTo>
                    <a:pt x="516" y="128"/>
                  </a:lnTo>
                  <a:lnTo>
                    <a:pt x="512" y="122"/>
                  </a:lnTo>
                  <a:lnTo>
                    <a:pt x="508" y="113"/>
                  </a:lnTo>
                  <a:lnTo>
                    <a:pt x="502" y="102"/>
                  </a:lnTo>
                  <a:lnTo>
                    <a:pt x="494" y="90"/>
                  </a:lnTo>
                  <a:lnTo>
                    <a:pt x="485" y="82"/>
                  </a:lnTo>
                  <a:lnTo>
                    <a:pt x="476" y="74"/>
                  </a:lnTo>
                  <a:lnTo>
                    <a:pt x="464" y="71"/>
                  </a:lnTo>
                  <a:lnTo>
                    <a:pt x="453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8" name="Freeform 52"/>
            <p:cNvSpPr>
              <a:spLocks/>
            </p:cNvSpPr>
            <p:nvPr/>
          </p:nvSpPr>
          <p:spPr bwMode="auto">
            <a:xfrm>
              <a:off x="1329" y="895"/>
              <a:ext cx="465" cy="424"/>
            </a:xfrm>
            <a:custGeom>
              <a:avLst/>
              <a:gdLst/>
              <a:ahLst/>
              <a:cxnLst>
                <a:cxn ang="0">
                  <a:pos x="265" y="4"/>
                </a:cxn>
                <a:cxn ang="0">
                  <a:pos x="293" y="1"/>
                </a:cxn>
                <a:cxn ang="0">
                  <a:pos x="325" y="13"/>
                </a:cxn>
                <a:cxn ang="0">
                  <a:pos x="346" y="19"/>
                </a:cxn>
                <a:cxn ang="0">
                  <a:pos x="363" y="23"/>
                </a:cxn>
                <a:cxn ang="0">
                  <a:pos x="377" y="35"/>
                </a:cxn>
                <a:cxn ang="0">
                  <a:pos x="397" y="40"/>
                </a:cxn>
                <a:cxn ang="0">
                  <a:pos x="415" y="44"/>
                </a:cxn>
                <a:cxn ang="0">
                  <a:pos x="432" y="71"/>
                </a:cxn>
                <a:cxn ang="0">
                  <a:pos x="449" y="110"/>
                </a:cxn>
                <a:cxn ang="0">
                  <a:pos x="465" y="157"/>
                </a:cxn>
                <a:cxn ang="0">
                  <a:pos x="464" y="216"/>
                </a:cxn>
                <a:cxn ang="0">
                  <a:pos x="456" y="264"/>
                </a:cxn>
                <a:cxn ang="0">
                  <a:pos x="440" y="313"/>
                </a:cxn>
                <a:cxn ang="0">
                  <a:pos x="406" y="351"/>
                </a:cxn>
                <a:cxn ang="0">
                  <a:pos x="367" y="386"/>
                </a:cxn>
                <a:cxn ang="0">
                  <a:pos x="346" y="406"/>
                </a:cxn>
                <a:cxn ang="0">
                  <a:pos x="302" y="408"/>
                </a:cxn>
                <a:cxn ang="0">
                  <a:pos x="275" y="411"/>
                </a:cxn>
                <a:cxn ang="0">
                  <a:pos x="245" y="421"/>
                </a:cxn>
                <a:cxn ang="0">
                  <a:pos x="190" y="424"/>
                </a:cxn>
                <a:cxn ang="0">
                  <a:pos x="152" y="411"/>
                </a:cxn>
                <a:cxn ang="0">
                  <a:pos x="121" y="408"/>
                </a:cxn>
                <a:cxn ang="0">
                  <a:pos x="89" y="405"/>
                </a:cxn>
                <a:cxn ang="0">
                  <a:pos x="58" y="383"/>
                </a:cxn>
                <a:cxn ang="0">
                  <a:pos x="25" y="359"/>
                </a:cxn>
                <a:cxn ang="0">
                  <a:pos x="0" y="351"/>
                </a:cxn>
                <a:cxn ang="0">
                  <a:pos x="21" y="335"/>
                </a:cxn>
                <a:cxn ang="0">
                  <a:pos x="39" y="335"/>
                </a:cxn>
                <a:cxn ang="0">
                  <a:pos x="61" y="351"/>
                </a:cxn>
                <a:cxn ang="0">
                  <a:pos x="82" y="366"/>
                </a:cxn>
                <a:cxn ang="0">
                  <a:pos x="109" y="372"/>
                </a:cxn>
                <a:cxn ang="0">
                  <a:pos x="141" y="372"/>
                </a:cxn>
                <a:cxn ang="0">
                  <a:pos x="171" y="387"/>
                </a:cxn>
                <a:cxn ang="0">
                  <a:pos x="196" y="397"/>
                </a:cxn>
                <a:cxn ang="0">
                  <a:pos x="226" y="394"/>
                </a:cxn>
                <a:cxn ang="0">
                  <a:pos x="268" y="384"/>
                </a:cxn>
                <a:cxn ang="0">
                  <a:pos x="315" y="380"/>
                </a:cxn>
                <a:cxn ang="0">
                  <a:pos x="346" y="371"/>
                </a:cxn>
                <a:cxn ang="0">
                  <a:pos x="374" y="344"/>
                </a:cxn>
                <a:cxn ang="0">
                  <a:pos x="401" y="320"/>
                </a:cxn>
                <a:cxn ang="0">
                  <a:pos x="419" y="268"/>
                </a:cxn>
                <a:cxn ang="0">
                  <a:pos x="444" y="175"/>
                </a:cxn>
                <a:cxn ang="0">
                  <a:pos x="425" y="129"/>
                </a:cxn>
                <a:cxn ang="0">
                  <a:pos x="409" y="95"/>
                </a:cxn>
                <a:cxn ang="0">
                  <a:pos x="376" y="64"/>
                </a:cxn>
                <a:cxn ang="0">
                  <a:pos x="355" y="58"/>
                </a:cxn>
                <a:cxn ang="0">
                  <a:pos x="328" y="37"/>
                </a:cxn>
                <a:cxn ang="0">
                  <a:pos x="312" y="32"/>
                </a:cxn>
                <a:cxn ang="0">
                  <a:pos x="294" y="19"/>
                </a:cxn>
                <a:cxn ang="0">
                  <a:pos x="272" y="16"/>
                </a:cxn>
                <a:cxn ang="0">
                  <a:pos x="257" y="22"/>
                </a:cxn>
              </a:cxnLst>
              <a:rect l="0" t="0" r="r" b="b"/>
              <a:pathLst>
                <a:path w="465" h="424">
                  <a:moveTo>
                    <a:pt x="256" y="22"/>
                  </a:moveTo>
                  <a:lnTo>
                    <a:pt x="259" y="12"/>
                  </a:lnTo>
                  <a:lnTo>
                    <a:pt x="265" y="4"/>
                  </a:lnTo>
                  <a:lnTo>
                    <a:pt x="272" y="1"/>
                  </a:lnTo>
                  <a:lnTo>
                    <a:pt x="282" y="0"/>
                  </a:lnTo>
                  <a:lnTo>
                    <a:pt x="293" y="1"/>
                  </a:lnTo>
                  <a:lnTo>
                    <a:pt x="305" y="4"/>
                  </a:lnTo>
                  <a:lnTo>
                    <a:pt x="315" y="9"/>
                  </a:lnTo>
                  <a:lnTo>
                    <a:pt x="325" y="13"/>
                  </a:lnTo>
                  <a:lnTo>
                    <a:pt x="334" y="16"/>
                  </a:lnTo>
                  <a:lnTo>
                    <a:pt x="340" y="18"/>
                  </a:lnTo>
                  <a:lnTo>
                    <a:pt x="346" y="19"/>
                  </a:lnTo>
                  <a:lnTo>
                    <a:pt x="352" y="21"/>
                  </a:lnTo>
                  <a:lnTo>
                    <a:pt x="357" y="22"/>
                  </a:lnTo>
                  <a:lnTo>
                    <a:pt x="363" y="23"/>
                  </a:lnTo>
                  <a:lnTo>
                    <a:pt x="367" y="26"/>
                  </a:lnTo>
                  <a:lnTo>
                    <a:pt x="372" y="31"/>
                  </a:lnTo>
                  <a:lnTo>
                    <a:pt x="377" y="35"/>
                  </a:lnTo>
                  <a:lnTo>
                    <a:pt x="383" y="38"/>
                  </a:lnTo>
                  <a:lnTo>
                    <a:pt x="391" y="38"/>
                  </a:lnTo>
                  <a:lnTo>
                    <a:pt x="397" y="40"/>
                  </a:lnTo>
                  <a:lnTo>
                    <a:pt x="404" y="40"/>
                  </a:lnTo>
                  <a:lnTo>
                    <a:pt x="409" y="41"/>
                  </a:lnTo>
                  <a:lnTo>
                    <a:pt x="415" y="44"/>
                  </a:lnTo>
                  <a:lnTo>
                    <a:pt x="418" y="49"/>
                  </a:lnTo>
                  <a:lnTo>
                    <a:pt x="425" y="61"/>
                  </a:lnTo>
                  <a:lnTo>
                    <a:pt x="432" y="71"/>
                  </a:lnTo>
                  <a:lnTo>
                    <a:pt x="440" y="83"/>
                  </a:lnTo>
                  <a:lnTo>
                    <a:pt x="444" y="98"/>
                  </a:lnTo>
                  <a:lnTo>
                    <a:pt x="449" y="110"/>
                  </a:lnTo>
                  <a:lnTo>
                    <a:pt x="456" y="118"/>
                  </a:lnTo>
                  <a:lnTo>
                    <a:pt x="462" y="130"/>
                  </a:lnTo>
                  <a:lnTo>
                    <a:pt x="465" y="157"/>
                  </a:lnTo>
                  <a:lnTo>
                    <a:pt x="465" y="185"/>
                  </a:lnTo>
                  <a:lnTo>
                    <a:pt x="464" y="203"/>
                  </a:lnTo>
                  <a:lnTo>
                    <a:pt x="464" y="216"/>
                  </a:lnTo>
                  <a:lnTo>
                    <a:pt x="465" y="227"/>
                  </a:lnTo>
                  <a:lnTo>
                    <a:pt x="465" y="246"/>
                  </a:lnTo>
                  <a:lnTo>
                    <a:pt x="456" y="264"/>
                  </a:lnTo>
                  <a:lnTo>
                    <a:pt x="446" y="282"/>
                  </a:lnTo>
                  <a:lnTo>
                    <a:pt x="441" y="299"/>
                  </a:lnTo>
                  <a:lnTo>
                    <a:pt x="440" y="313"/>
                  </a:lnTo>
                  <a:lnTo>
                    <a:pt x="432" y="326"/>
                  </a:lnTo>
                  <a:lnTo>
                    <a:pt x="421" y="340"/>
                  </a:lnTo>
                  <a:lnTo>
                    <a:pt x="406" y="351"/>
                  </a:lnTo>
                  <a:lnTo>
                    <a:pt x="391" y="362"/>
                  </a:lnTo>
                  <a:lnTo>
                    <a:pt x="377" y="374"/>
                  </a:lnTo>
                  <a:lnTo>
                    <a:pt x="367" y="386"/>
                  </a:lnTo>
                  <a:lnTo>
                    <a:pt x="361" y="396"/>
                  </a:lnTo>
                  <a:lnTo>
                    <a:pt x="357" y="402"/>
                  </a:lnTo>
                  <a:lnTo>
                    <a:pt x="346" y="406"/>
                  </a:lnTo>
                  <a:lnTo>
                    <a:pt x="331" y="408"/>
                  </a:lnTo>
                  <a:lnTo>
                    <a:pt x="317" y="408"/>
                  </a:lnTo>
                  <a:lnTo>
                    <a:pt x="302" y="408"/>
                  </a:lnTo>
                  <a:lnTo>
                    <a:pt x="288" y="408"/>
                  </a:lnTo>
                  <a:lnTo>
                    <a:pt x="278" y="409"/>
                  </a:lnTo>
                  <a:lnTo>
                    <a:pt x="275" y="411"/>
                  </a:lnTo>
                  <a:lnTo>
                    <a:pt x="271" y="415"/>
                  </a:lnTo>
                  <a:lnTo>
                    <a:pt x="260" y="418"/>
                  </a:lnTo>
                  <a:lnTo>
                    <a:pt x="245" y="421"/>
                  </a:lnTo>
                  <a:lnTo>
                    <a:pt x="227" y="424"/>
                  </a:lnTo>
                  <a:lnTo>
                    <a:pt x="210" y="424"/>
                  </a:lnTo>
                  <a:lnTo>
                    <a:pt x="190" y="424"/>
                  </a:lnTo>
                  <a:lnTo>
                    <a:pt x="174" y="421"/>
                  </a:lnTo>
                  <a:lnTo>
                    <a:pt x="162" y="415"/>
                  </a:lnTo>
                  <a:lnTo>
                    <a:pt x="152" y="411"/>
                  </a:lnTo>
                  <a:lnTo>
                    <a:pt x="141" y="408"/>
                  </a:lnTo>
                  <a:lnTo>
                    <a:pt x="131" y="408"/>
                  </a:lnTo>
                  <a:lnTo>
                    <a:pt x="121" y="408"/>
                  </a:lnTo>
                  <a:lnTo>
                    <a:pt x="110" y="408"/>
                  </a:lnTo>
                  <a:lnTo>
                    <a:pt x="100" y="408"/>
                  </a:lnTo>
                  <a:lnTo>
                    <a:pt x="89" y="405"/>
                  </a:lnTo>
                  <a:lnTo>
                    <a:pt x="79" y="399"/>
                  </a:lnTo>
                  <a:lnTo>
                    <a:pt x="69" y="391"/>
                  </a:lnTo>
                  <a:lnTo>
                    <a:pt x="58" y="383"/>
                  </a:lnTo>
                  <a:lnTo>
                    <a:pt x="46" y="374"/>
                  </a:lnTo>
                  <a:lnTo>
                    <a:pt x="36" y="366"/>
                  </a:lnTo>
                  <a:lnTo>
                    <a:pt x="25" y="359"/>
                  </a:lnTo>
                  <a:lnTo>
                    <a:pt x="15" y="354"/>
                  </a:lnTo>
                  <a:lnTo>
                    <a:pt x="8" y="351"/>
                  </a:lnTo>
                  <a:lnTo>
                    <a:pt x="0" y="351"/>
                  </a:lnTo>
                  <a:lnTo>
                    <a:pt x="8" y="342"/>
                  </a:lnTo>
                  <a:lnTo>
                    <a:pt x="14" y="338"/>
                  </a:lnTo>
                  <a:lnTo>
                    <a:pt x="21" y="335"/>
                  </a:lnTo>
                  <a:lnTo>
                    <a:pt x="31" y="332"/>
                  </a:lnTo>
                  <a:lnTo>
                    <a:pt x="33" y="332"/>
                  </a:lnTo>
                  <a:lnTo>
                    <a:pt x="39" y="335"/>
                  </a:lnTo>
                  <a:lnTo>
                    <a:pt x="45" y="341"/>
                  </a:lnTo>
                  <a:lnTo>
                    <a:pt x="54" y="345"/>
                  </a:lnTo>
                  <a:lnTo>
                    <a:pt x="61" y="351"/>
                  </a:lnTo>
                  <a:lnTo>
                    <a:pt x="70" y="357"/>
                  </a:lnTo>
                  <a:lnTo>
                    <a:pt x="77" y="363"/>
                  </a:lnTo>
                  <a:lnTo>
                    <a:pt x="82" y="366"/>
                  </a:lnTo>
                  <a:lnTo>
                    <a:pt x="91" y="371"/>
                  </a:lnTo>
                  <a:lnTo>
                    <a:pt x="100" y="372"/>
                  </a:lnTo>
                  <a:lnTo>
                    <a:pt x="109" y="372"/>
                  </a:lnTo>
                  <a:lnTo>
                    <a:pt x="121" y="372"/>
                  </a:lnTo>
                  <a:lnTo>
                    <a:pt x="131" y="372"/>
                  </a:lnTo>
                  <a:lnTo>
                    <a:pt x="141" y="372"/>
                  </a:lnTo>
                  <a:lnTo>
                    <a:pt x="152" y="375"/>
                  </a:lnTo>
                  <a:lnTo>
                    <a:pt x="162" y="381"/>
                  </a:lnTo>
                  <a:lnTo>
                    <a:pt x="171" y="387"/>
                  </a:lnTo>
                  <a:lnTo>
                    <a:pt x="180" y="393"/>
                  </a:lnTo>
                  <a:lnTo>
                    <a:pt x="189" y="396"/>
                  </a:lnTo>
                  <a:lnTo>
                    <a:pt x="196" y="397"/>
                  </a:lnTo>
                  <a:lnTo>
                    <a:pt x="205" y="397"/>
                  </a:lnTo>
                  <a:lnTo>
                    <a:pt x="216" y="397"/>
                  </a:lnTo>
                  <a:lnTo>
                    <a:pt x="226" y="394"/>
                  </a:lnTo>
                  <a:lnTo>
                    <a:pt x="239" y="390"/>
                  </a:lnTo>
                  <a:lnTo>
                    <a:pt x="253" y="387"/>
                  </a:lnTo>
                  <a:lnTo>
                    <a:pt x="268" y="384"/>
                  </a:lnTo>
                  <a:lnTo>
                    <a:pt x="284" y="383"/>
                  </a:lnTo>
                  <a:lnTo>
                    <a:pt x="300" y="381"/>
                  </a:lnTo>
                  <a:lnTo>
                    <a:pt x="315" y="380"/>
                  </a:lnTo>
                  <a:lnTo>
                    <a:pt x="328" y="378"/>
                  </a:lnTo>
                  <a:lnTo>
                    <a:pt x="339" y="375"/>
                  </a:lnTo>
                  <a:lnTo>
                    <a:pt x="346" y="371"/>
                  </a:lnTo>
                  <a:lnTo>
                    <a:pt x="355" y="360"/>
                  </a:lnTo>
                  <a:lnTo>
                    <a:pt x="366" y="351"/>
                  </a:lnTo>
                  <a:lnTo>
                    <a:pt x="374" y="344"/>
                  </a:lnTo>
                  <a:lnTo>
                    <a:pt x="385" y="337"/>
                  </a:lnTo>
                  <a:lnTo>
                    <a:pt x="394" y="329"/>
                  </a:lnTo>
                  <a:lnTo>
                    <a:pt x="401" y="320"/>
                  </a:lnTo>
                  <a:lnTo>
                    <a:pt x="407" y="311"/>
                  </a:lnTo>
                  <a:lnTo>
                    <a:pt x="410" y="301"/>
                  </a:lnTo>
                  <a:lnTo>
                    <a:pt x="419" y="268"/>
                  </a:lnTo>
                  <a:lnTo>
                    <a:pt x="431" y="239"/>
                  </a:lnTo>
                  <a:lnTo>
                    <a:pt x="441" y="209"/>
                  </a:lnTo>
                  <a:lnTo>
                    <a:pt x="444" y="175"/>
                  </a:lnTo>
                  <a:lnTo>
                    <a:pt x="440" y="148"/>
                  </a:lnTo>
                  <a:lnTo>
                    <a:pt x="432" y="135"/>
                  </a:lnTo>
                  <a:lnTo>
                    <a:pt x="425" y="129"/>
                  </a:lnTo>
                  <a:lnTo>
                    <a:pt x="416" y="118"/>
                  </a:lnTo>
                  <a:lnTo>
                    <a:pt x="412" y="105"/>
                  </a:lnTo>
                  <a:lnTo>
                    <a:pt x="409" y="95"/>
                  </a:lnTo>
                  <a:lnTo>
                    <a:pt x="404" y="84"/>
                  </a:lnTo>
                  <a:lnTo>
                    <a:pt x="392" y="74"/>
                  </a:lnTo>
                  <a:lnTo>
                    <a:pt x="376" y="64"/>
                  </a:lnTo>
                  <a:lnTo>
                    <a:pt x="369" y="64"/>
                  </a:lnTo>
                  <a:lnTo>
                    <a:pt x="364" y="64"/>
                  </a:lnTo>
                  <a:lnTo>
                    <a:pt x="355" y="58"/>
                  </a:lnTo>
                  <a:lnTo>
                    <a:pt x="343" y="47"/>
                  </a:lnTo>
                  <a:lnTo>
                    <a:pt x="334" y="41"/>
                  </a:lnTo>
                  <a:lnTo>
                    <a:pt x="328" y="37"/>
                  </a:lnTo>
                  <a:lnTo>
                    <a:pt x="323" y="35"/>
                  </a:lnTo>
                  <a:lnTo>
                    <a:pt x="318" y="34"/>
                  </a:lnTo>
                  <a:lnTo>
                    <a:pt x="312" y="32"/>
                  </a:lnTo>
                  <a:lnTo>
                    <a:pt x="308" y="29"/>
                  </a:lnTo>
                  <a:lnTo>
                    <a:pt x="302" y="25"/>
                  </a:lnTo>
                  <a:lnTo>
                    <a:pt x="294" y="19"/>
                  </a:lnTo>
                  <a:lnTo>
                    <a:pt x="287" y="18"/>
                  </a:lnTo>
                  <a:lnTo>
                    <a:pt x="279" y="16"/>
                  </a:lnTo>
                  <a:lnTo>
                    <a:pt x="272" y="16"/>
                  </a:lnTo>
                  <a:lnTo>
                    <a:pt x="266" y="18"/>
                  </a:lnTo>
                  <a:lnTo>
                    <a:pt x="260" y="21"/>
                  </a:lnTo>
                  <a:lnTo>
                    <a:pt x="257" y="22"/>
                  </a:lnTo>
                  <a:lnTo>
                    <a:pt x="256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89" name="Freeform 53"/>
            <p:cNvSpPr>
              <a:spLocks/>
            </p:cNvSpPr>
            <p:nvPr/>
          </p:nvSpPr>
          <p:spPr bwMode="auto">
            <a:xfrm>
              <a:off x="50" y="849"/>
              <a:ext cx="789" cy="460"/>
            </a:xfrm>
            <a:custGeom>
              <a:avLst/>
              <a:gdLst/>
              <a:ahLst/>
              <a:cxnLst>
                <a:cxn ang="0">
                  <a:pos x="348" y="35"/>
                </a:cxn>
                <a:cxn ang="0">
                  <a:pos x="379" y="50"/>
                </a:cxn>
                <a:cxn ang="0">
                  <a:pos x="363" y="61"/>
                </a:cxn>
                <a:cxn ang="0">
                  <a:pos x="321" y="56"/>
                </a:cxn>
                <a:cxn ang="0">
                  <a:pos x="295" y="35"/>
                </a:cxn>
                <a:cxn ang="0">
                  <a:pos x="247" y="40"/>
                </a:cxn>
                <a:cxn ang="0">
                  <a:pos x="211" y="49"/>
                </a:cxn>
                <a:cxn ang="0">
                  <a:pos x="162" y="64"/>
                </a:cxn>
                <a:cxn ang="0">
                  <a:pos x="127" y="81"/>
                </a:cxn>
                <a:cxn ang="0">
                  <a:pos x="82" y="105"/>
                </a:cxn>
                <a:cxn ang="0">
                  <a:pos x="50" y="133"/>
                </a:cxn>
                <a:cxn ang="0">
                  <a:pos x="30" y="230"/>
                </a:cxn>
                <a:cxn ang="0">
                  <a:pos x="76" y="310"/>
                </a:cxn>
                <a:cxn ang="0">
                  <a:pos x="104" y="344"/>
                </a:cxn>
                <a:cxn ang="0">
                  <a:pos x="134" y="377"/>
                </a:cxn>
                <a:cxn ang="0">
                  <a:pos x="182" y="384"/>
                </a:cxn>
                <a:cxn ang="0">
                  <a:pos x="223" y="405"/>
                </a:cxn>
                <a:cxn ang="0">
                  <a:pos x="277" y="388"/>
                </a:cxn>
                <a:cxn ang="0">
                  <a:pos x="333" y="391"/>
                </a:cxn>
                <a:cxn ang="0">
                  <a:pos x="373" y="350"/>
                </a:cxn>
                <a:cxn ang="0">
                  <a:pos x="409" y="322"/>
                </a:cxn>
                <a:cxn ang="0">
                  <a:pos x="453" y="307"/>
                </a:cxn>
                <a:cxn ang="0">
                  <a:pos x="480" y="383"/>
                </a:cxn>
                <a:cxn ang="0">
                  <a:pos x="529" y="415"/>
                </a:cxn>
                <a:cxn ang="0">
                  <a:pos x="574" y="417"/>
                </a:cxn>
                <a:cxn ang="0">
                  <a:pos x="609" y="426"/>
                </a:cxn>
                <a:cxn ang="0">
                  <a:pos x="669" y="421"/>
                </a:cxn>
                <a:cxn ang="0">
                  <a:pos x="707" y="409"/>
                </a:cxn>
                <a:cxn ang="0">
                  <a:pos x="740" y="400"/>
                </a:cxn>
                <a:cxn ang="0">
                  <a:pos x="780" y="394"/>
                </a:cxn>
                <a:cxn ang="0">
                  <a:pos x="722" y="443"/>
                </a:cxn>
                <a:cxn ang="0">
                  <a:pos x="675" y="443"/>
                </a:cxn>
                <a:cxn ang="0">
                  <a:pos x="608" y="460"/>
                </a:cxn>
                <a:cxn ang="0">
                  <a:pos x="571" y="445"/>
                </a:cxn>
                <a:cxn ang="0">
                  <a:pos x="520" y="451"/>
                </a:cxn>
                <a:cxn ang="0">
                  <a:pos x="468" y="414"/>
                </a:cxn>
                <a:cxn ang="0">
                  <a:pos x="433" y="334"/>
                </a:cxn>
                <a:cxn ang="0">
                  <a:pos x="385" y="388"/>
                </a:cxn>
                <a:cxn ang="0">
                  <a:pos x="348" y="417"/>
                </a:cxn>
                <a:cxn ang="0">
                  <a:pos x="311" y="418"/>
                </a:cxn>
                <a:cxn ang="0">
                  <a:pos x="268" y="424"/>
                </a:cxn>
                <a:cxn ang="0">
                  <a:pos x="208" y="434"/>
                </a:cxn>
                <a:cxn ang="0">
                  <a:pos x="153" y="402"/>
                </a:cxn>
                <a:cxn ang="0">
                  <a:pos x="106" y="396"/>
                </a:cxn>
                <a:cxn ang="0">
                  <a:pos x="75" y="354"/>
                </a:cxn>
                <a:cxn ang="0">
                  <a:pos x="41" y="325"/>
                </a:cxn>
                <a:cxn ang="0">
                  <a:pos x="20" y="285"/>
                </a:cxn>
                <a:cxn ang="0">
                  <a:pos x="9" y="202"/>
                </a:cxn>
                <a:cxn ang="0">
                  <a:pos x="38" y="107"/>
                </a:cxn>
                <a:cxn ang="0">
                  <a:pos x="76" y="68"/>
                </a:cxn>
                <a:cxn ang="0">
                  <a:pos x="121" y="52"/>
                </a:cxn>
                <a:cxn ang="0">
                  <a:pos x="158" y="31"/>
                </a:cxn>
                <a:cxn ang="0">
                  <a:pos x="197" y="21"/>
                </a:cxn>
                <a:cxn ang="0">
                  <a:pos x="234" y="16"/>
                </a:cxn>
                <a:cxn ang="0">
                  <a:pos x="266" y="1"/>
                </a:cxn>
                <a:cxn ang="0">
                  <a:pos x="305" y="18"/>
                </a:cxn>
              </a:cxnLst>
              <a:rect l="0" t="0" r="r" b="b"/>
              <a:pathLst>
                <a:path w="789" h="460">
                  <a:moveTo>
                    <a:pt x="311" y="21"/>
                  </a:moveTo>
                  <a:lnTo>
                    <a:pt x="321" y="22"/>
                  </a:lnTo>
                  <a:lnTo>
                    <a:pt x="330" y="25"/>
                  </a:lnTo>
                  <a:lnTo>
                    <a:pt x="339" y="29"/>
                  </a:lnTo>
                  <a:lnTo>
                    <a:pt x="348" y="35"/>
                  </a:lnTo>
                  <a:lnTo>
                    <a:pt x="355" y="41"/>
                  </a:lnTo>
                  <a:lnTo>
                    <a:pt x="363" y="46"/>
                  </a:lnTo>
                  <a:lnTo>
                    <a:pt x="370" y="49"/>
                  </a:lnTo>
                  <a:lnTo>
                    <a:pt x="376" y="50"/>
                  </a:lnTo>
                  <a:lnTo>
                    <a:pt x="379" y="50"/>
                  </a:lnTo>
                  <a:lnTo>
                    <a:pt x="381" y="52"/>
                  </a:lnTo>
                  <a:lnTo>
                    <a:pt x="379" y="55"/>
                  </a:lnTo>
                  <a:lnTo>
                    <a:pt x="376" y="56"/>
                  </a:lnTo>
                  <a:lnTo>
                    <a:pt x="370" y="58"/>
                  </a:lnTo>
                  <a:lnTo>
                    <a:pt x="363" y="61"/>
                  </a:lnTo>
                  <a:lnTo>
                    <a:pt x="354" y="62"/>
                  </a:lnTo>
                  <a:lnTo>
                    <a:pt x="345" y="62"/>
                  </a:lnTo>
                  <a:lnTo>
                    <a:pt x="336" y="62"/>
                  </a:lnTo>
                  <a:lnTo>
                    <a:pt x="327" y="59"/>
                  </a:lnTo>
                  <a:lnTo>
                    <a:pt x="321" y="56"/>
                  </a:lnTo>
                  <a:lnTo>
                    <a:pt x="315" y="53"/>
                  </a:lnTo>
                  <a:lnTo>
                    <a:pt x="309" y="49"/>
                  </a:lnTo>
                  <a:lnTo>
                    <a:pt x="305" y="44"/>
                  </a:lnTo>
                  <a:lnTo>
                    <a:pt x="299" y="40"/>
                  </a:lnTo>
                  <a:lnTo>
                    <a:pt x="295" y="35"/>
                  </a:lnTo>
                  <a:lnTo>
                    <a:pt x="286" y="32"/>
                  </a:lnTo>
                  <a:lnTo>
                    <a:pt x="277" y="31"/>
                  </a:lnTo>
                  <a:lnTo>
                    <a:pt x="266" y="32"/>
                  </a:lnTo>
                  <a:lnTo>
                    <a:pt x="257" y="37"/>
                  </a:lnTo>
                  <a:lnTo>
                    <a:pt x="247" y="40"/>
                  </a:lnTo>
                  <a:lnTo>
                    <a:pt x="240" y="44"/>
                  </a:lnTo>
                  <a:lnTo>
                    <a:pt x="232" y="47"/>
                  </a:lnTo>
                  <a:lnTo>
                    <a:pt x="226" y="47"/>
                  </a:lnTo>
                  <a:lnTo>
                    <a:pt x="220" y="47"/>
                  </a:lnTo>
                  <a:lnTo>
                    <a:pt x="211" y="49"/>
                  </a:lnTo>
                  <a:lnTo>
                    <a:pt x="200" y="50"/>
                  </a:lnTo>
                  <a:lnTo>
                    <a:pt x="189" y="52"/>
                  </a:lnTo>
                  <a:lnTo>
                    <a:pt x="177" y="55"/>
                  </a:lnTo>
                  <a:lnTo>
                    <a:pt x="168" y="59"/>
                  </a:lnTo>
                  <a:lnTo>
                    <a:pt x="162" y="64"/>
                  </a:lnTo>
                  <a:lnTo>
                    <a:pt x="161" y="68"/>
                  </a:lnTo>
                  <a:lnTo>
                    <a:pt x="159" y="72"/>
                  </a:lnTo>
                  <a:lnTo>
                    <a:pt x="150" y="75"/>
                  </a:lnTo>
                  <a:lnTo>
                    <a:pt x="140" y="78"/>
                  </a:lnTo>
                  <a:lnTo>
                    <a:pt x="127" y="81"/>
                  </a:lnTo>
                  <a:lnTo>
                    <a:pt x="112" y="84"/>
                  </a:lnTo>
                  <a:lnTo>
                    <a:pt x="100" y="89"/>
                  </a:lnTo>
                  <a:lnTo>
                    <a:pt x="90" y="93"/>
                  </a:lnTo>
                  <a:lnTo>
                    <a:pt x="85" y="99"/>
                  </a:lnTo>
                  <a:lnTo>
                    <a:pt x="82" y="105"/>
                  </a:lnTo>
                  <a:lnTo>
                    <a:pt x="76" y="110"/>
                  </a:lnTo>
                  <a:lnTo>
                    <a:pt x="69" y="115"/>
                  </a:lnTo>
                  <a:lnTo>
                    <a:pt x="61" y="120"/>
                  </a:lnTo>
                  <a:lnTo>
                    <a:pt x="55" y="126"/>
                  </a:lnTo>
                  <a:lnTo>
                    <a:pt x="50" y="133"/>
                  </a:lnTo>
                  <a:lnTo>
                    <a:pt x="47" y="141"/>
                  </a:lnTo>
                  <a:lnTo>
                    <a:pt x="47" y="150"/>
                  </a:lnTo>
                  <a:lnTo>
                    <a:pt x="45" y="173"/>
                  </a:lnTo>
                  <a:lnTo>
                    <a:pt x="36" y="202"/>
                  </a:lnTo>
                  <a:lnTo>
                    <a:pt x="30" y="230"/>
                  </a:lnTo>
                  <a:lnTo>
                    <a:pt x="33" y="250"/>
                  </a:lnTo>
                  <a:lnTo>
                    <a:pt x="45" y="267"/>
                  </a:lnTo>
                  <a:lnTo>
                    <a:pt x="60" y="282"/>
                  </a:lnTo>
                  <a:lnTo>
                    <a:pt x="72" y="295"/>
                  </a:lnTo>
                  <a:lnTo>
                    <a:pt x="76" y="310"/>
                  </a:lnTo>
                  <a:lnTo>
                    <a:pt x="78" y="317"/>
                  </a:lnTo>
                  <a:lnTo>
                    <a:pt x="82" y="325"/>
                  </a:lnTo>
                  <a:lnTo>
                    <a:pt x="90" y="331"/>
                  </a:lnTo>
                  <a:lnTo>
                    <a:pt x="97" y="338"/>
                  </a:lnTo>
                  <a:lnTo>
                    <a:pt x="104" y="344"/>
                  </a:lnTo>
                  <a:lnTo>
                    <a:pt x="112" y="351"/>
                  </a:lnTo>
                  <a:lnTo>
                    <a:pt x="119" y="359"/>
                  </a:lnTo>
                  <a:lnTo>
                    <a:pt x="122" y="366"/>
                  </a:lnTo>
                  <a:lnTo>
                    <a:pt x="127" y="374"/>
                  </a:lnTo>
                  <a:lnTo>
                    <a:pt x="134" y="377"/>
                  </a:lnTo>
                  <a:lnTo>
                    <a:pt x="143" y="380"/>
                  </a:lnTo>
                  <a:lnTo>
                    <a:pt x="153" y="380"/>
                  </a:lnTo>
                  <a:lnTo>
                    <a:pt x="164" y="381"/>
                  </a:lnTo>
                  <a:lnTo>
                    <a:pt x="173" y="383"/>
                  </a:lnTo>
                  <a:lnTo>
                    <a:pt x="182" y="384"/>
                  </a:lnTo>
                  <a:lnTo>
                    <a:pt x="186" y="388"/>
                  </a:lnTo>
                  <a:lnTo>
                    <a:pt x="192" y="394"/>
                  </a:lnTo>
                  <a:lnTo>
                    <a:pt x="201" y="399"/>
                  </a:lnTo>
                  <a:lnTo>
                    <a:pt x="211" y="402"/>
                  </a:lnTo>
                  <a:lnTo>
                    <a:pt x="223" y="405"/>
                  </a:lnTo>
                  <a:lnTo>
                    <a:pt x="235" y="406"/>
                  </a:lnTo>
                  <a:lnTo>
                    <a:pt x="247" y="405"/>
                  </a:lnTo>
                  <a:lnTo>
                    <a:pt x="259" y="400"/>
                  </a:lnTo>
                  <a:lnTo>
                    <a:pt x="268" y="394"/>
                  </a:lnTo>
                  <a:lnTo>
                    <a:pt x="277" y="388"/>
                  </a:lnTo>
                  <a:lnTo>
                    <a:pt x="287" y="387"/>
                  </a:lnTo>
                  <a:lnTo>
                    <a:pt x="298" y="387"/>
                  </a:lnTo>
                  <a:lnTo>
                    <a:pt x="311" y="388"/>
                  </a:lnTo>
                  <a:lnTo>
                    <a:pt x="323" y="390"/>
                  </a:lnTo>
                  <a:lnTo>
                    <a:pt x="333" y="391"/>
                  </a:lnTo>
                  <a:lnTo>
                    <a:pt x="344" y="388"/>
                  </a:lnTo>
                  <a:lnTo>
                    <a:pt x="352" y="384"/>
                  </a:lnTo>
                  <a:lnTo>
                    <a:pt x="363" y="371"/>
                  </a:lnTo>
                  <a:lnTo>
                    <a:pt x="369" y="360"/>
                  </a:lnTo>
                  <a:lnTo>
                    <a:pt x="373" y="350"/>
                  </a:lnTo>
                  <a:lnTo>
                    <a:pt x="384" y="341"/>
                  </a:lnTo>
                  <a:lnTo>
                    <a:pt x="391" y="337"/>
                  </a:lnTo>
                  <a:lnTo>
                    <a:pt x="397" y="332"/>
                  </a:lnTo>
                  <a:lnTo>
                    <a:pt x="403" y="328"/>
                  </a:lnTo>
                  <a:lnTo>
                    <a:pt x="409" y="322"/>
                  </a:lnTo>
                  <a:lnTo>
                    <a:pt x="416" y="317"/>
                  </a:lnTo>
                  <a:lnTo>
                    <a:pt x="422" y="311"/>
                  </a:lnTo>
                  <a:lnTo>
                    <a:pt x="430" y="304"/>
                  </a:lnTo>
                  <a:lnTo>
                    <a:pt x="439" y="295"/>
                  </a:lnTo>
                  <a:lnTo>
                    <a:pt x="453" y="307"/>
                  </a:lnTo>
                  <a:lnTo>
                    <a:pt x="455" y="325"/>
                  </a:lnTo>
                  <a:lnTo>
                    <a:pt x="455" y="345"/>
                  </a:lnTo>
                  <a:lnTo>
                    <a:pt x="461" y="365"/>
                  </a:lnTo>
                  <a:lnTo>
                    <a:pt x="471" y="378"/>
                  </a:lnTo>
                  <a:lnTo>
                    <a:pt x="480" y="383"/>
                  </a:lnTo>
                  <a:lnTo>
                    <a:pt x="489" y="387"/>
                  </a:lnTo>
                  <a:lnTo>
                    <a:pt x="502" y="400"/>
                  </a:lnTo>
                  <a:lnTo>
                    <a:pt x="511" y="409"/>
                  </a:lnTo>
                  <a:lnTo>
                    <a:pt x="520" y="414"/>
                  </a:lnTo>
                  <a:lnTo>
                    <a:pt x="529" y="415"/>
                  </a:lnTo>
                  <a:lnTo>
                    <a:pt x="540" y="415"/>
                  </a:lnTo>
                  <a:lnTo>
                    <a:pt x="549" y="415"/>
                  </a:lnTo>
                  <a:lnTo>
                    <a:pt x="557" y="414"/>
                  </a:lnTo>
                  <a:lnTo>
                    <a:pt x="566" y="415"/>
                  </a:lnTo>
                  <a:lnTo>
                    <a:pt x="574" y="417"/>
                  </a:lnTo>
                  <a:lnTo>
                    <a:pt x="580" y="420"/>
                  </a:lnTo>
                  <a:lnTo>
                    <a:pt x="587" y="421"/>
                  </a:lnTo>
                  <a:lnTo>
                    <a:pt x="593" y="424"/>
                  </a:lnTo>
                  <a:lnTo>
                    <a:pt x="601" y="424"/>
                  </a:lnTo>
                  <a:lnTo>
                    <a:pt x="609" y="426"/>
                  </a:lnTo>
                  <a:lnTo>
                    <a:pt x="618" y="426"/>
                  </a:lnTo>
                  <a:lnTo>
                    <a:pt x="629" y="426"/>
                  </a:lnTo>
                  <a:lnTo>
                    <a:pt x="642" y="426"/>
                  </a:lnTo>
                  <a:lnTo>
                    <a:pt x="657" y="424"/>
                  </a:lnTo>
                  <a:lnTo>
                    <a:pt x="669" y="421"/>
                  </a:lnTo>
                  <a:lnTo>
                    <a:pt x="679" y="418"/>
                  </a:lnTo>
                  <a:lnTo>
                    <a:pt x="688" y="414"/>
                  </a:lnTo>
                  <a:lnTo>
                    <a:pt x="696" y="411"/>
                  </a:lnTo>
                  <a:lnTo>
                    <a:pt x="701" y="409"/>
                  </a:lnTo>
                  <a:lnTo>
                    <a:pt x="707" y="409"/>
                  </a:lnTo>
                  <a:lnTo>
                    <a:pt x="712" y="412"/>
                  </a:lnTo>
                  <a:lnTo>
                    <a:pt x="718" y="414"/>
                  </a:lnTo>
                  <a:lnTo>
                    <a:pt x="724" y="412"/>
                  </a:lnTo>
                  <a:lnTo>
                    <a:pt x="731" y="406"/>
                  </a:lnTo>
                  <a:lnTo>
                    <a:pt x="740" y="400"/>
                  </a:lnTo>
                  <a:lnTo>
                    <a:pt x="751" y="393"/>
                  </a:lnTo>
                  <a:lnTo>
                    <a:pt x="762" y="386"/>
                  </a:lnTo>
                  <a:lnTo>
                    <a:pt x="774" y="378"/>
                  </a:lnTo>
                  <a:lnTo>
                    <a:pt x="789" y="374"/>
                  </a:lnTo>
                  <a:lnTo>
                    <a:pt x="780" y="394"/>
                  </a:lnTo>
                  <a:lnTo>
                    <a:pt x="768" y="411"/>
                  </a:lnTo>
                  <a:lnTo>
                    <a:pt x="756" y="424"/>
                  </a:lnTo>
                  <a:lnTo>
                    <a:pt x="745" y="433"/>
                  </a:lnTo>
                  <a:lnTo>
                    <a:pt x="733" y="439"/>
                  </a:lnTo>
                  <a:lnTo>
                    <a:pt x="722" y="443"/>
                  </a:lnTo>
                  <a:lnTo>
                    <a:pt x="713" y="445"/>
                  </a:lnTo>
                  <a:lnTo>
                    <a:pt x="709" y="443"/>
                  </a:lnTo>
                  <a:lnTo>
                    <a:pt x="700" y="440"/>
                  </a:lnTo>
                  <a:lnTo>
                    <a:pt x="690" y="440"/>
                  </a:lnTo>
                  <a:lnTo>
                    <a:pt x="675" y="443"/>
                  </a:lnTo>
                  <a:lnTo>
                    <a:pt x="660" y="448"/>
                  </a:lnTo>
                  <a:lnTo>
                    <a:pt x="644" y="454"/>
                  </a:lnTo>
                  <a:lnTo>
                    <a:pt x="630" y="458"/>
                  </a:lnTo>
                  <a:lnTo>
                    <a:pt x="617" y="460"/>
                  </a:lnTo>
                  <a:lnTo>
                    <a:pt x="608" y="460"/>
                  </a:lnTo>
                  <a:lnTo>
                    <a:pt x="601" y="457"/>
                  </a:lnTo>
                  <a:lnTo>
                    <a:pt x="595" y="454"/>
                  </a:lnTo>
                  <a:lnTo>
                    <a:pt x="587" y="449"/>
                  </a:lnTo>
                  <a:lnTo>
                    <a:pt x="578" y="448"/>
                  </a:lnTo>
                  <a:lnTo>
                    <a:pt x="571" y="445"/>
                  </a:lnTo>
                  <a:lnTo>
                    <a:pt x="562" y="445"/>
                  </a:lnTo>
                  <a:lnTo>
                    <a:pt x="553" y="446"/>
                  </a:lnTo>
                  <a:lnTo>
                    <a:pt x="544" y="449"/>
                  </a:lnTo>
                  <a:lnTo>
                    <a:pt x="532" y="452"/>
                  </a:lnTo>
                  <a:lnTo>
                    <a:pt x="520" y="451"/>
                  </a:lnTo>
                  <a:lnTo>
                    <a:pt x="507" y="448"/>
                  </a:lnTo>
                  <a:lnTo>
                    <a:pt x="495" y="440"/>
                  </a:lnTo>
                  <a:lnTo>
                    <a:pt x="485" y="432"/>
                  </a:lnTo>
                  <a:lnTo>
                    <a:pt x="476" y="423"/>
                  </a:lnTo>
                  <a:lnTo>
                    <a:pt x="468" y="414"/>
                  </a:lnTo>
                  <a:lnTo>
                    <a:pt x="462" y="405"/>
                  </a:lnTo>
                  <a:lnTo>
                    <a:pt x="452" y="393"/>
                  </a:lnTo>
                  <a:lnTo>
                    <a:pt x="442" y="383"/>
                  </a:lnTo>
                  <a:lnTo>
                    <a:pt x="433" y="366"/>
                  </a:lnTo>
                  <a:lnTo>
                    <a:pt x="433" y="334"/>
                  </a:lnTo>
                  <a:lnTo>
                    <a:pt x="421" y="341"/>
                  </a:lnTo>
                  <a:lnTo>
                    <a:pt x="410" y="348"/>
                  </a:lnTo>
                  <a:lnTo>
                    <a:pt x="401" y="359"/>
                  </a:lnTo>
                  <a:lnTo>
                    <a:pt x="393" y="374"/>
                  </a:lnTo>
                  <a:lnTo>
                    <a:pt x="385" y="388"/>
                  </a:lnTo>
                  <a:lnTo>
                    <a:pt x="379" y="399"/>
                  </a:lnTo>
                  <a:lnTo>
                    <a:pt x="372" y="406"/>
                  </a:lnTo>
                  <a:lnTo>
                    <a:pt x="364" y="412"/>
                  </a:lnTo>
                  <a:lnTo>
                    <a:pt x="357" y="415"/>
                  </a:lnTo>
                  <a:lnTo>
                    <a:pt x="348" y="417"/>
                  </a:lnTo>
                  <a:lnTo>
                    <a:pt x="341" y="418"/>
                  </a:lnTo>
                  <a:lnTo>
                    <a:pt x="333" y="420"/>
                  </a:lnTo>
                  <a:lnTo>
                    <a:pt x="326" y="421"/>
                  </a:lnTo>
                  <a:lnTo>
                    <a:pt x="318" y="420"/>
                  </a:lnTo>
                  <a:lnTo>
                    <a:pt x="311" y="418"/>
                  </a:lnTo>
                  <a:lnTo>
                    <a:pt x="303" y="417"/>
                  </a:lnTo>
                  <a:lnTo>
                    <a:pt x="295" y="417"/>
                  </a:lnTo>
                  <a:lnTo>
                    <a:pt x="287" y="417"/>
                  </a:lnTo>
                  <a:lnTo>
                    <a:pt x="278" y="420"/>
                  </a:lnTo>
                  <a:lnTo>
                    <a:pt x="268" y="424"/>
                  </a:lnTo>
                  <a:lnTo>
                    <a:pt x="256" y="430"/>
                  </a:lnTo>
                  <a:lnTo>
                    <a:pt x="244" y="434"/>
                  </a:lnTo>
                  <a:lnTo>
                    <a:pt x="232" y="436"/>
                  </a:lnTo>
                  <a:lnTo>
                    <a:pt x="220" y="436"/>
                  </a:lnTo>
                  <a:lnTo>
                    <a:pt x="208" y="434"/>
                  </a:lnTo>
                  <a:lnTo>
                    <a:pt x="197" y="432"/>
                  </a:lnTo>
                  <a:lnTo>
                    <a:pt x="186" y="426"/>
                  </a:lnTo>
                  <a:lnTo>
                    <a:pt x="177" y="418"/>
                  </a:lnTo>
                  <a:lnTo>
                    <a:pt x="165" y="408"/>
                  </a:lnTo>
                  <a:lnTo>
                    <a:pt x="153" y="402"/>
                  </a:lnTo>
                  <a:lnTo>
                    <a:pt x="142" y="399"/>
                  </a:lnTo>
                  <a:lnTo>
                    <a:pt x="131" y="397"/>
                  </a:lnTo>
                  <a:lnTo>
                    <a:pt x="121" y="396"/>
                  </a:lnTo>
                  <a:lnTo>
                    <a:pt x="113" y="396"/>
                  </a:lnTo>
                  <a:lnTo>
                    <a:pt x="106" y="396"/>
                  </a:lnTo>
                  <a:lnTo>
                    <a:pt x="100" y="393"/>
                  </a:lnTo>
                  <a:lnTo>
                    <a:pt x="93" y="387"/>
                  </a:lnTo>
                  <a:lnTo>
                    <a:pt x="87" y="380"/>
                  </a:lnTo>
                  <a:lnTo>
                    <a:pt x="81" y="369"/>
                  </a:lnTo>
                  <a:lnTo>
                    <a:pt x="75" y="354"/>
                  </a:lnTo>
                  <a:lnTo>
                    <a:pt x="69" y="347"/>
                  </a:lnTo>
                  <a:lnTo>
                    <a:pt x="63" y="340"/>
                  </a:lnTo>
                  <a:lnTo>
                    <a:pt x="55" y="335"/>
                  </a:lnTo>
                  <a:lnTo>
                    <a:pt x="48" y="329"/>
                  </a:lnTo>
                  <a:lnTo>
                    <a:pt x="41" y="325"/>
                  </a:lnTo>
                  <a:lnTo>
                    <a:pt x="35" y="320"/>
                  </a:lnTo>
                  <a:lnTo>
                    <a:pt x="29" y="314"/>
                  </a:lnTo>
                  <a:lnTo>
                    <a:pt x="24" y="308"/>
                  </a:lnTo>
                  <a:lnTo>
                    <a:pt x="21" y="296"/>
                  </a:lnTo>
                  <a:lnTo>
                    <a:pt x="20" y="285"/>
                  </a:lnTo>
                  <a:lnTo>
                    <a:pt x="17" y="271"/>
                  </a:lnTo>
                  <a:lnTo>
                    <a:pt x="8" y="252"/>
                  </a:lnTo>
                  <a:lnTo>
                    <a:pt x="0" y="230"/>
                  </a:lnTo>
                  <a:lnTo>
                    <a:pt x="3" y="213"/>
                  </a:lnTo>
                  <a:lnTo>
                    <a:pt x="9" y="202"/>
                  </a:lnTo>
                  <a:lnTo>
                    <a:pt x="8" y="191"/>
                  </a:lnTo>
                  <a:lnTo>
                    <a:pt x="5" y="172"/>
                  </a:lnTo>
                  <a:lnTo>
                    <a:pt x="11" y="145"/>
                  </a:lnTo>
                  <a:lnTo>
                    <a:pt x="23" y="120"/>
                  </a:lnTo>
                  <a:lnTo>
                    <a:pt x="38" y="107"/>
                  </a:lnTo>
                  <a:lnTo>
                    <a:pt x="47" y="102"/>
                  </a:lnTo>
                  <a:lnTo>
                    <a:pt x="54" y="96"/>
                  </a:lnTo>
                  <a:lnTo>
                    <a:pt x="61" y="87"/>
                  </a:lnTo>
                  <a:lnTo>
                    <a:pt x="69" y="77"/>
                  </a:lnTo>
                  <a:lnTo>
                    <a:pt x="76" y="68"/>
                  </a:lnTo>
                  <a:lnTo>
                    <a:pt x="84" y="61"/>
                  </a:lnTo>
                  <a:lnTo>
                    <a:pt x="93" y="56"/>
                  </a:lnTo>
                  <a:lnTo>
                    <a:pt x="103" y="55"/>
                  </a:lnTo>
                  <a:lnTo>
                    <a:pt x="112" y="55"/>
                  </a:lnTo>
                  <a:lnTo>
                    <a:pt x="121" y="52"/>
                  </a:lnTo>
                  <a:lnTo>
                    <a:pt x="130" y="47"/>
                  </a:lnTo>
                  <a:lnTo>
                    <a:pt x="137" y="41"/>
                  </a:lnTo>
                  <a:lnTo>
                    <a:pt x="145" y="37"/>
                  </a:lnTo>
                  <a:lnTo>
                    <a:pt x="150" y="32"/>
                  </a:lnTo>
                  <a:lnTo>
                    <a:pt x="158" y="31"/>
                  </a:lnTo>
                  <a:lnTo>
                    <a:pt x="164" y="31"/>
                  </a:lnTo>
                  <a:lnTo>
                    <a:pt x="171" y="31"/>
                  </a:lnTo>
                  <a:lnTo>
                    <a:pt x="179" y="29"/>
                  </a:lnTo>
                  <a:lnTo>
                    <a:pt x="188" y="25"/>
                  </a:lnTo>
                  <a:lnTo>
                    <a:pt x="197" y="21"/>
                  </a:lnTo>
                  <a:lnTo>
                    <a:pt x="204" y="16"/>
                  </a:lnTo>
                  <a:lnTo>
                    <a:pt x="213" y="13"/>
                  </a:lnTo>
                  <a:lnTo>
                    <a:pt x="220" y="13"/>
                  </a:lnTo>
                  <a:lnTo>
                    <a:pt x="228" y="15"/>
                  </a:lnTo>
                  <a:lnTo>
                    <a:pt x="234" y="16"/>
                  </a:lnTo>
                  <a:lnTo>
                    <a:pt x="240" y="16"/>
                  </a:lnTo>
                  <a:lnTo>
                    <a:pt x="247" y="13"/>
                  </a:lnTo>
                  <a:lnTo>
                    <a:pt x="253" y="9"/>
                  </a:lnTo>
                  <a:lnTo>
                    <a:pt x="259" y="4"/>
                  </a:lnTo>
                  <a:lnTo>
                    <a:pt x="266" y="1"/>
                  </a:lnTo>
                  <a:lnTo>
                    <a:pt x="272" y="0"/>
                  </a:lnTo>
                  <a:lnTo>
                    <a:pt x="278" y="1"/>
                  </a:lnTo>
                  <a:lnTo>
                    <a:pt x="290" y="7"/>
                  </a:lnTo>
                  <a:lnTo>
                    <a:pt x="298" y="13"/>
                  </a:lnTo>
                  <a:lnTo>
                    <a:pt x="305" y="18"/>
                  </a:lnTo>
                  <a:lnTo>
                    <a:pt x="311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590" name="Text Box 54"/>
          <p:cNvSpPr txBox="1">
            <a:spLocks noChangeArrowheads="1"/>
          </p:cNvSpPr>
          <p:nvPr/>
        </p:nvSpPr>
        <p:spPr bwMode="auto">
          <a:xfrm>
            <a:off x="304800" y="12954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 u="sng">
                <a:solidFill>
                  <a:srgbClr val="FF0000"/>
                </a:solidFill>
              </a:rPr>
              <a:t>Специальными формами профилактики являются:</a:t>
            </a:r>
            <a:endParaRPr lang="ru-RU" sz="2800" b="1" u="sng"/>
          </a:p>
        </p:txBody>
      </p:sp>
      <p:sp>
        <p:nvSpPr>
          <p:cNvPr id="65591" name="Text Box 55"/>
          <p:cNvSpPr txBox="1">
            <a:spLocks noChangeArrowheads="1"/>
          </p:cNvSpPr>
          <p:nvPr/>
        </p:nvSpPr>
        <p:spPr bwMode="auto">
          <a:xfrm>
            <a:off x="609600" y="4419600"/>
            <a:ext cx="77724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 sz="1800" b="1"/>
          </a:p>
          <a:p>
            <a:pPr eaLnBrk="0" hangingPunct="0">
              <a:spcBef>
                <a:spcPct val="50000"/>
              </a:spcBef>
            </a:pPr>
            <a:endParaRPr lang="ru-RU" sz="1800" b="1"/>
          </a:p>
          <a:p>
            <a:pPr eaLnBrk="0" hangingPunct="0">
              <a:spcBef>
                <a:spcPct val="50000"/>
              </a:spcBef>
            </a:pPr>
            <a:endParaRPr lang="ru-RU" sz="1800" b="1"/>
          </a:p>
        </p:txBody>
      </p:sp>
      <p:sp>
        <p:nvSpPr>
          <p:cNvPr id="65592" name="Rectangle 56"/>
          <p:cNvSpPr>
            <a:spLocks noChangeArrowheads="1"/>
          </p:cNvSpPr>
          <p:nvPr/>
        </p:nvSpPr>
        <p:spPr bwMode="auto">
          <a:xfrm>
            <a:off x="2971800" y="220980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800" b="1" dirty="0"/>
              <a:t>-выявление и привлечение к ответственности наркоторговцев,</a:t>
            </a:r>
          </a:p>
        </p:txBody>
      </p:sp>
      <p:sp>
        <p:nvSpPr>
          <p:cNvPr id="65593" name="Rectangle 57"/>
          <p:cNvSpPr>
            <a:spLocks noChangeArrowheads="1"/>
          </p:cNvSpPr>
          <p:nvPr/>
        </p:nvSpPr>
        <p:spPr bwMode="auto">
          <a:xfrm>
            <a:off x="1981200" y="3124200"/>
            <a:ext cx="693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1800" b="1" dirty="0"/>
              <a:t>-лиц, склоняющих несовершеннолетних к потреблению наркотиков,</a:t>
            </a:r>
          </a:p>
        </p:txBody>
      </p:sp>
      <p:sp>
        <p:nvSpPr>
          <p:cNvPr id="65594" name="Rectangle 58"/>
          <p:cNvSpPr>
            <a:spLocks noChangeArrowheads="1"/>
          </p:cNvSpPr>
          <p:nvPr/>
        </p:nvSpPr>
        <p:spPr bwMode="auto">
          <a:xfrm>
            <a:off x="2971800" y="4114800"/>
            <a:ext cx="481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1800" b="1" dirty="0"/>
              <a:t>-организаторов и содержателей притонов для потребления наркотиков,</a:t>
            </a:r>
          </a:p>
        </p:txBody>
      </p: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0" y="1981200"/>
            <a:ext cx="8458200" cy="4344988"/>
            <a:chOff x="0" y="1248"/>
            <a:chExt cx="5328" cy="2737"/>
          </a:xfrm>
        </p:grpSpPr>
        <p:sp>
          <p:nvSpPr>
            <p:cNvPr id="65596" name="Rectangle 60"/>
            <p:cNvSpPr>
              <a:spLocks noChangeArrowheads="1"/>
            </p:cNvSpPr>
            <p:nvPr/>
          </p:nvSpPr>
          <p:spPr bwMode="auto">
            <a:xfrm>
              <a:off x="1248" y="3408"/>
              <a:ext cx="4080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ru-RU" sz="1800" b="1" dirty="0"/>
                <a:t>-контроль над процессом законного производства,  хранения,  транспортировки,  реализации и использования наркотиков</a:t>
              </a:r>
            </a:p>
          </p:txBody>
        </p:sp>
        <p:graphicFrame>
          <p:nvGraphicFramePr>
            <p:cNvPr id="65597" name="Object 61"/>
            <p:cNvGraphicFramePr>
              <a:graphicFrameLocks noChangeAspect="1"/>
            </p:cNvGraphicFramePr>
            <p:nvPr/>
          </p:nvGraphicFramePr>
          <p:xfrm>
            <a:off x="0" y="1248"/>
            <a:ext cx="1063" cy="2640"/>
          </p:xfrm>
          <a:graphic>
            <a:graphicData uri="http://schemas.openxmlformats.org/presentationml/2006/ole">
              <p:oleObj spid="_x0000_s2050" name="Clip" r:id="rId4" imgW="443160" imgH="1100160" progId="">
                <p:embed/>
              </p:oleObj>
            </a:graphicData>
          </a:graphic>
        </p:graphicFrame>
      </p:grpSp>
    </p:spTree>
  </p:cSld>
  <p:clrMapOvr>
    <a:masterClrMapping/>
  </p:clrMapOvr>
  <p:transition advClick="0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6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6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90" grpId="0" autoUpdateAnimBg="0"/>
      <p:bldP spid="65592" grpId="0" autoUpdateAnimBg="0"/>
      <p:bldP spid="65593" grpId="0" autoUpdateAnimBg="0"/>
      <p:bldP spid="6559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ПРИЗНАКИ  И  СИМПТОМЫ  УПОТРЕБЛЕНИЯ</a:t>
            </a:r>
            <a:r>
              <a:rPr lang="ru-RU" b="1"/>
              <a:t>    </a:t>
            </a:r>
          </a:p>
        </p:txBody>
      </p:sp>
      <p:graphicFrame>
        <p:nvGraphicFramePr>
          <p:cNvPr id="67587" name="Object 3"/>
          <p:cNvGraphicFramePr>
            <a:graphicFrameLocks noChangeAspect="1"/>
          </p:cNvGraphicFramePr>
          <p:nvPr/>
        </p:nvGraphicFramePr>
        <p:xfrm>
          <a:off x="7620000" y="0"/>
          <a:ext cx="976313" cy="6172200"/>
        </p:xfrm>
        <a:graphic>
          <a:graphicData uri="http://schemas.openxmlformats.org/presentationml/2006/ole">
            <p:oleObj spid="_x0000_s3074" name="Clip" r:id="rId4" imgW="647280" imgH="3420720" progId="">
              <p:embed/>
            </p:oleObj>
          </a:graphicData>
        </a:graphic>
      </p:graphicFrame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48600" y="381000"/>
            <a:ext cx="4572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НАРКОТИКОВ</a:t>
            </a:r>
            <a:endParaRPr lang="ru-RU" sz="2800" dirty="0"/>
          </a:p>
        </p:txBody>
      </p:sp>
      <p:graphicFrame>
        <p:nvGraphicFramePr>
          <p:cNvPr id="67589" name="Object 5"/>
          <p:cNvGraphicFramePr>
            <a:graphicFrameLocks noChangeAspect="1"/>
          </p:cNvGraphicFramePr>
          <p:nvPr/>
        </p:nvGraphicFramePr>
        <p:xfrm>
          <a:off x="7696200" y="5791200"/>
          <a:ext cx="838200" cy="838200"/>
        </p:xfrm>
        <a:graphic>
          <a:graphicData uri="http://schemas.openxmlformats.org/presentationml/2006/ole">
            <p:oleObj spid="_x0000_s3075" name="Clip" r:id="rId5" imgW="2365200" imgH="2365200" progId="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71472" y="785794"/>
            <a:ext cx="7105650" cy="5505450"/>
            <a:chOff x="330" y="474"/>
            <a:chExt cx="4476" cy="3468"/>
          </a:xfrm>
        </p:grpSpPr>
        <p:sp>
          <p:nvSpPr>
            <p:cNvPr id="67591" name="Freeform 7"/>
            <p:cNvSpPr>
              <a:spLocks/>
            </p:cNvSpPr>
            <p:nvPr/>
          </p:nvSpPr>
          <p:spPr bwMode="auto">
            <a:xfrm>
              <a:off x="336" y="480"/>
              <a:ext cx="4464" cy="3456"/>
            </a:xfrm>
            <a:custGeom>
              <a:avLst/>
              <a:gdLst/>
              <a:ahLst/>
              <a:cxnLst>
                <a:cxn ang="0">
                  <a:pos x="0" y="3347"/>
                </a:cxn>
                <a:cxn ang="0">
                  <a:pos x="0" y="94"/>
                </a:cxn>
                <a:cxn ang="0">
                  <a:pos x="1" y="79"/>
                </a:cxn>
                <a:cxn ang="0">
                  <a:pos x="7" y="63"/>
                </a:cxn>
                <a:cxn ang="0">
                  <a:pos x="15" y="47"/>
                </a:cxn>
                <a:cxn ang="0">
                  <a:pos x="25" y="32"/>
                </a:cxn>
                <a:cxn ang="0">
                  <a:pos x="40" y="19"/>
                </a:cxn>
                <a:cxn ang="0">
                  <a:pos x="56" y="9"/>
                </a:cxn>
                <a:cxn ang="0">
                  <a:pos x="74" y="3"/>
                </a:cxn>
                <a:cxn ang="0">
                  <a:pos x="95" y="0"/>
                </a:cxn>
                <a:cxn ang="0">
                  <a:pos x="4384" y="0"/>
                </a:cxn>
                <a:cxn ang="0">
                  <a:pos x="4399" y="1"/>
                </a:cxn>
                <a:cxn ang="0">
                  <a:pos x="4412" y="6"/>
                </a:cxn>
                <a:cxn ang="0">
                  <a:pos x="4426" y="14"/>
                </a:cxn>
                <a:cxn ang="0">
                  <a:pos x="4439" y="25"/>
                </a:cxn>
                <a:cxn ang="0">
                  <a:pos x="4448" y="38"/>
                </a:cxn>
                <a:cxn ang="0">
                  <a:pos x="4457" y="50"/>
                </a:cxn>
                <a:cxn ang="0">
                  <a:pos x="4462" y="65"/>
                </a:cxn>
                <a:cxn ang="0">
                  <a:pos x="4464" y="80"/>
                </a:cxn>
                <a:cxn ang="0">
                  <a:pos x="4464" y="3362"/>
                </a:cxn>
                <a:cxn ang="0">
                  <a:pos x="4462" y="3376"/>
                </a:cxn>
                <a:cxn ang="0">
                  <a:pos x="4457" y="3393"/>
                </a:cxn>
                <a:cxn ang="0">
                  <a:pos x="4448" y="3408"/>
                </a:cxn>
                <a:cxn ang="0">
                  <a:pos x="4437" y="3422"/>
                </a:cxn>
                <a:cxn ang="0">
                  <a:pos x="4424" y="3437"/>
                </a:cxn>
                <a:cxn ang="0">
                  <a:pos x="4409" y="3447"/>
                </a:cxn>
                <a:cxn ang="0">
                  <a:pos x="4394" y="3453"/>
                </a:cxn>
                <a:cxn ang="0">
                  <a:pos x="4378" y="3456"/>
                </a:cxn>
                <a:cxn ang="0">
                  <a:pos x="109" y="3456"/>
                </a:cxn>
                <a:cxn ang="0">
                  <a:pos x="92" y="3455"/>
                </a:cxn>
                <a:cxn ang="0">
                  <a:pos x="74" y="3450"/>
                </a:cxn>
                <a:cxn ang="0">
                  <a:pos x="56" y="3440"/>
                </a:cxn>
                <a:cxn ang="0">
                  <a:pos x="39" y="3429"/>
                </a:cxn>
                <a:cxn ang="0">
                  <a:pos x="23" y="3415"/>
                </a:cxn>
                <a:cxn ang="0">
                  <a:pos x="11" y="3395"/>
                </a:cxn>
                <a:cxn ang="0">
                  <a:pos x="2" y="3373"/>
                </a:cxn>
                <a:cxn ang="0">
                  <a:pos x="0" y="3347"/>
                </a:cxn>
              </a:cxnLst>
              <a:rect l="0" t="0" r="r" b="b"/>
              <a:pathLst>
                <a:path w="4464" h="3456">
                  <a:moveTo>
                    <a:pt x="0" y="3347"/>
                  </a:moveTo>
                  <a:lnTo>
                    <a:pt x="0" y="94"/>
                  </a:lnTo>
                  <a:lnTo>
                    <a:pt x="1" y="79"/>
                  </a:lnTo>
                  <a:lnTo>
                    <a:pt x="7" y="63"/>
                  </a:lnTo>
                  <a:lnTo>
                    <a:pt x="15" y="47"/>
                  </a:lnTo>
                  <a:lnTo>
                    <a:pt x="25" y="32"/>
                  </a:lnTo>
                  <a:lnTo>
                    <a:pt x="40" y="19"/>
                  </a:lnTo>
                  <a:lnTo>
                    <a:pt x="56" y="9"/>
                  </a:lnTo>
                  <a:lnTo>
                    <a:pt x="74" y="3"/>
                  </a:lnTo>
                  <a:lnTo>
                    <a:pt x="95" y="0"/>
                  </a:lnTo>
                  <a:lnTo>
                    <a:pt x="4384" y="0"/>
                  </a:lnTo>
                  <a:lnTo>
                    <a:pt x="4399" y="1"/>
                  </a:lnTo>
                  <a:lnTo>
                    <a:pt x="4412" y="6"/>
                  </a:lnTo>
                  <a:lnTo>
                    <a:pt x="4426" y="14"/>
                  </a:lnTo>
                  <a:lnTo>
                    <a:pt x="4439" y="25"/>
                  </a:lnTo>
                  <a:lnTo>
                    <a:pt x="4448" y="38"/>
                  </a:lnTo>
                  <a:lnTo>
                    <a:pt x="4457" y="50"/>
                  </a:lnTo>
                  <a:lnTo>
                    <a:pt x="4462" y="65"/>
                  </a:lnTo>
                  <a:lnTo>
                    <a:pt x="4464" y="80"/>
                  </a:lnTo>
                  <a:lnTo>
                    <a:pt x="4464" y="3362"/>
                  </a:lnTo>
                  <a:lnTo>
                    <a:pt x="4462" y="3376"/>
                  </a:lnTo>
                  <a:lnTo>
                    <a:pt x="4457" y="3393"/>
                  </a:lnTo>
                  <a:lnTo>
                    <a:pt x="4448" y="3408"/>
                  </a:lnTo>
                  <a:lnTo>
                    <a:pt x="4437" y="3422"/>
                  </a:lnTo>
                  <a:lnTo>
                    <a:pt x="4424" y="3437"/>
                  </a:lnTo>
                  <a:lnTo>
                    <a:pt x="4409" y="3447"/>
                  </a:lnTo>
                  <a:lnTo>
                    <a:pt x="4394" y="3453"/>
                  </a:lnTo>
                  <a:lnTo>
                    <a:pt x="4378" y="3456"/>
                  </a:lnTo>
                  <a:lnTo>
                    <a:pt x="109" y="3456"/>
                  </a:lnTo>
                  <a:lnTo>
                    <a:pt x="92" y="3455"/>
                  </a:lnTo>
                  <a:lnTo>
                    <a:pt x="74" y="3450"/>
                  </a:lnTo>
                  <a:lnTo>
                    <a:pt x="56" y="3440"/>
                  </a:lnTo>
                  <a:lnTo>
                    <a:pt x="39" y="3429"/>
                  </a:lnTo>
                  <a:lnTo>
                    <a:pt x="23" y="3415"/>
                  </a:lnTo>
                  <a:lnTo>
                    <a:pt x="11" y="3395"/>
                  </a:lnTo>
                  <a:lnTo>
                    <a:pt x="2" y="3373"/>
                  </a:lnTo>
                  <a:lnTo>
                    <a:pt x="0" y="3347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2" name="Freeform 8"/>
            <p:cNvSpPr>
              <a:spLocks/>
            </p:cNvSpPr>
            <p:nvPr/>
          </p:nvSpPr>
          <p:spPr bwMode="auto">
            <a:xfrm>
              <a:off x="330" y="574"/>
              <a:ext cx="12" cy="32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253"/>
                </a:cxn>
                <a:cxn ang="0">
                  <a:pos x="12" y="325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</a:cxnLst>
              <a:rect l="0" t="0" r="r" b="b"/>
              <a:pathLst>
                <a:path w="12" h="3253">
                  <a:moveTo>
                    <a:pt x="0" y="0"/>
                  </a:moveTo>
                  <a:lnTo>
                    <a:pt x="0" y="0"/>
                  </a:lnTo>
                  <a:lnTo>
                    <a:pt x="0" y="3253"/>
                  </a:lnTo>
                  <a:lnTo>
                    <a:pt x="12" y="325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3" name="Freeform 9"/>
            <p:cNvSpPr>
              <a:spLocks/>
            </p:cNvSpPr>
            <p:nvPr/>
          </p:nvSpPr>
          <p:spPr bwMode="auto">
            <a:xfrm>
              <a:off x="330" y="474"/>
              <a:ext cx="101" cy="100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101" y="0"/>
                </a:cxn>
                <a:cxn ang="0">
                  <a:pos x="79" y="3"/>
                </a:cxn>
                <a:cxn ang="0">
                  <a:pos x="59" y="10"/>
                </a:cxn>
                <a:cxn ang="0">
                  <a:pos x="44" y="20"/>
                </a:cxn>
                <a:cxn ang="0">
                  <a:pos x="28" y="34"/>
                </a:cxn>
                <a:cxn ang="0">
                  <a:pos x="16" y="50"/>
                </a:cxn>
                <a:cxn ang="0">
                  <a:pos x="8" y="67"/>
                </a:cxn>
                <a:cxn ang="0">
                  <a:pos x="2" y="84"/>
                </a:cxn>
                <a:cxn ang="0">
                  <a:pos x="0" y="100"/>
                </a:cxn>
                <a:cxn ang="0">
                  <a:pos x="12" y="100"/>
                </a:cxn>
                <a:cxn ang="0">
                  <a:pos x="12" y="86"/>
                </a:cxn>
                <a:cxn ang="0">
                  <a:pos x="18" y="72"/>
                </a:cxn>
                <a:cxn ang="0">
                  <a:pos x="25" y="55"/>
                </a:cxn>
                <a:cxn ang="0">
                  <a:pos x="35" y="42"/>
                </a:cxn>
                <a:cxn ang="0">
                  <a:pos x="48" y="31"/>
                </a:cxn>
                <a:cxn ang="0">
                  <a:pos x="64" y="20"/>
                </a:cxn>
                <a:cxn ang="0">
                  <a:pos x="81" y="14"/>
                </a:cxn>
                <a:cxn ang="0">
                  <a:pos x="101" y="12"/>
                </a:cxn>
                <a:cxn ang="0">
                  <a:pos x="101" y="12"/>
                </a:cxn>
                <a:cxn ang="0">
                  <a:pos x="101" y="0"/>
                </a:cxn>
              </a:cxnLst>
              <a:rect l="0" t="0" r="r" b="b"/>
              <a:pathLst>
                <a:path w="101" h="100">
                  <a:moveTo>
                    <a:pt x="101" y="0"/>
                  </a:moveTo>
                  <a:lnTo>
                    <a:pt x="101" y="0"/>
                  </a:lnTo>
                  <a:lnTo>
                    <a:pt x="79" y="3"/>
                  </a:lnTo>
                  <a:lnTo>
                    <a:pt x="59" y="10"/>
                  </a:lnTo>
                  <a:lnTo>
                    <a:pt x="44" y="20"/>
                  </a:lnTo>
                  <a:lnTo>
                    <a:pt x="28" y="34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4"/>
                  </a:lnTo>
                  <a:lnTo>
                    <a:pt x="0" y="100"/>
                  </a:lnTo>
                  <a:lnTo>
                    <a:pt x="12" y="100"/>
                  </a:lnTo>
                  <a:lnTo>
                    <a:pt x="12" y="86"/>
                  </a:lnTo>
                  <a:lnTo>
                    <a:pt x="18" y="72"/>
                  </a:lnTo>
                  <a:lnTo>
                    <a:pt x="25" y="55"/>
                  </a:lnTo>
                  <a:lnTo>
                    <a:pt x="35" y="42"/>
                  </a:lnTo>
                  <a:lnTo>
                    <a:pt x="48" y="31"/>
                  </a:lnTo>
                  <a:lnTo>
                    <a:pt x="64" y="20"/>
                  </a:lnTo>
                  <a:lnTo>
                    <a:pt x="81" y="14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4" name="Freeform 10"/>
            <p:cNvSpPr>
              <a:spLocks/>
            </p:cNvSpPr>
            <p:nvPr/>
          </p:nvSpPr>
          <p:spPr bwMode="auto">
            <a:xfrm>
              <a:off x="431" y="474"/>
              <a:ext cx="4289" cy="12"/>
            </a:xfrm>
            <a:custGeom>
              <a:avLst/>
              <a:gdLst/>
              <a:ahLst/>
              <a:cxnLst>
                <a:cxn ang="0">
                  <a:pos x="4289" y="0"/>
                </a:cxn>
                <a:cxn ang="0">
                  <a:pos x="4289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4289" y="12"/>
                </a:cxn>
                <a:cxn ang="0">
                  <a:pos x="4289" y="12"/>
                </a:cxn>
                <a:cxn ang="0">
                  <a:pos x="4289" y="0"/>
                </a:cxn>
              </a:cxnLst>
              <a:rect l="0" t="0" r="r" b="b"/>
              <a:pathLst>
                <a:path w="4289" h="12">
                  <a:moveTo>
                    <a:pt x="4289" y="0"/>
                  </a:moveTo>
                  <a:lnTo>
                    <a:pt x="428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289" y="12"/>
                  </a:lnTo>
                  <a:lnTo>
                    <a:pt x="4289" y="12"/>
                  </a:lnTo>
                  <a:lnTo>
                    <a:pt x="42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5" name="Freeform 11"/>
            <p:cNvSpPr>
              <a:spLocks/>
            </p:cNvSpPr>
            <p:nvPr/>
          </p:nvSpPr>
          <p:spPr bwMode="auto">
            <a:xfrm>
              <a:off x="4720" y="474"/>
              <a:ext cx="86" cy="86"/>
            </a:xfrm>
            <a:custGeom>
              <a:avLst/>
              <a:gdLst/>
              <a:ahLst/>
              <a:cxnLst>
                <a:cxn ang="0">
                  <a:pos x="86" y="86"/>
                </a:cxn>
                <a:cxn ang="0">
                  <a:pos x="86" y="86"/>
                </a:cxn>
                <a:cxn ang="0">
                  <a:pos x="82" y="69"/>
                </a:cxn>
                <a:cxn ang="0">
                  <a:pos x="78" y="54"/>
                </a:cxn>
                <a:cxn ang="0">
                  <a:pos x="68" y="41"/>
                </a:cxn>
                <a:cxn ang="0">
                  <a:pos x="58" y="27"/>
                </a:cxn>
                <a:cxn ang="0">
                  <a:pos x="45" y="15"/>
                </a:cxn>
                <a:cxn ang="0">
                  <a:pos x="29" y="7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3" y="12"/>
                </a:cxn>
                <a:cxn ang="0">
                  <a:pos x="27" y="18"/>
                </a:cxn>
                <a:cxn ang="0">
                  <a:pos x="40" y="25"/>
                </a:cxn>
                <a:cxn ang="0">
                  <a:pos x="51" y="34"/>
                </a:cxn>
                <a:cxn ang="0">
                  <a:pos x="61" y="46"/>
                </a:cxn>
                <a:cxn ang="0">
                  <a:pos x="68" y="59"/>
                </a:cxn>
                <a:cxn ang="0">
                  <a:pos x="73" y="72"/>
                </a:cxn>
                <a:cxn ang="0">
                  <a:pos x="74" y="86"/>
                </a:cxn>
                <a:cxn ang="0">
                  <a:pos x="74" y="86"/>
                </a:cxn>
                <a:cxn ang="0">
                  <a:pos x="86" y="86"/>
                </a:cxn>
              </a:cxnLst>
              <a:rect l="0" t="0" r="r" b="b"/>
              <a:pathLst>
                <a:path w="86" h="86">
                  <a:moveTo>
                    <a:pt x="86" y="86"/>
                  </a:moveTo>
                  <a:lnTo>
                    <a:pt x="86" y="86"/>
                  </a:lnTo>
                  <a:lnTo>
                    <a:pt x="82" y="69"/>
                  </a:lnTo>
                  <a:lnTo>
                    <a:pt x="78" y="54"/>
                  </a:lnTo>
                  <a:lnTo>
                    <a:pt x="68" y="41"/>
                  </a:lnTo>
                  <a:lnTo>
                    <a:pt x="58" y="27"/>
                  </a:lnTo>
                  <a:lnTo>
                    <a:pt x="45" y="15"/>
                  </a:lnTo>
                  <a:lnTo>
                    <a:pt x="29" y="7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27" y="18"/>
                  </a:lnTo>
                  <a:lnTo>
                    <a:pt x="40" y="25"/>
                  </a:lnTo>
                  <a:lnTo>
                    <a:pt x="51" y="34"/>
                  </a:lnTo>
                  <a:lnTo>
                    <a:pt x="61" y="46"/>
                  </a:lnTo>
                  <a:lnTo>
                    <a:pt x="68" y="59"/>
                  </a:lnTo>
                  <a:lnTo>
                    <a:pt x="73" y="72"/>
                  </a:lnTo>
                  <a:lnTo>
                    <a:pt x="74" y="86"/>
                  </a:lnTo>
                  <a:lnTo>
                    <a:pt x="74" y="86"/>
                  </a:lnTo>
                  <a:lnTo>
                    <a:pt x="86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6" name="Freeform 12"/>
            <p:cNvSpPr>
              <a:spLocks/>
            </p:cNvSpPr>
            <p:nvPr/>
          </p:nvSpPr>
          <p:spPr bwMode="auto">
            <a:xfrm>
              <a:off x="4794" y="560"/>
              <a:ext cx="12" cy="3282"/>
            </a:xfrm>
            <a:custGeom>
              <a:avLst/>
              <a:gdLst/>
              <a:ahLst/>
              <a:cxnLst>
                <a:cxn ang="0">
                  <a:pos x="12" y="3282"/>
                </a:cxn>
                <a:cxn ang="0">
                  <a:pos x="12" y="328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282"/>
                </a:cxn>
                <a:cxn ang="0">
                  <a:pos x="0" y="3282"/>
                </a:cxn>
                <a:cxn ang="0">
                  <a:pos x="12" y="3282"/>
                </a:cxn>
              </a:cxnLst>
              <a:rect l="0" t="0" r="r" b="b"/>
              <a:pathLst>
                <a:path w="12" h="3282">
                  <a:moveTo>
                    <a:pt x="12" y="3282"/>
                  </a:moveTo>
                  <a:lnTo>
                    <a:pt x="12" y="328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282"/>
                  </a:lnTo>
                  <a:lnTo>
                    <a:pt x="0" y="3282"/>
                  </a:lnTo>
                  <a:lnTo>
                    <a:pt x="12" y="32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7" name="Freeform 13"/>
            <p:cNvSpPr>
              <a:spLocks/>
            </p:cNvSpPr>
            <p:nvPr/>
          </p:nvSpPr>
          <p:spPr bwMode="auto">
            <a:xfrm>
              <a:off x="4714" y="3842"/>
              <a:ext cx="92" cy="100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0" y="100"/>
                </a:cxn>
                <a:cxn ang="0">
                  <a:pos x="17" y="97"/>
                </a:cxn>
                <a:cxn ang="0">
                  <a:pos x="34" y="90"/>
                </a:cxn>
                <a:cxn ang="0">
                  <a:pos x="50" y="78"/>
                </a:cxn>
                <a:cxn ang="0">
                  <a:pos x="63" y="64"/>
                </a:cxn>
                <a:cxn ang="0">
                  <a:pos x="75" y="49"/>
                </a:cxn>
                <a:cxn ang="0">
                  <a:pos x="84" y="33"/>
                </a:cxn>
                <a:cxn ang="0">
                  <a:pos x="88" y="15"/>
                </a:cxn>
                <a:cxn ang="0">
                  <a:pos x="92" y="0"/>
                </a:cxn>
                <a:cxn ang="0">
                  <a:pos x="80" y="0"/>
                </a:cxn>
                <a:cxn ang="0">
                  <a:pos x="79" y="12"/>
                </a:cxn>
                <a:cxn ang="0">
                  <a:pos x="74" y="28"/>
                </a:cxn>
                <a:cxn ang="0">
                  <a:pos x="65" y="44"/>
                </a:cxn>
                <a:cxn ang="0">
                  <a:pos x="56" y="56"/>
                </a:cxn>
                <a:cxn ang="0">
                  <a:pos x="42" y="71"/>
                </a:cxn>
                <a:cxn ang="0">
                  <a:pos x="29" y="80"/>
                </a:cxn>
                <a:cxn ang="0">
                  <a:pos x="15" y="86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0" y="100"/>
                </a:cxn>
              </a:cxnLst>
              <a:rect l="0" t="0" r="r" b="b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7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3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79" y="12"/>
                  </a:lnTo>
                  <a:lnTo>
                    <a:pt x="74" y="28"/>
                  </a:lnTo>
                  <a:lnTo>
                    <a:pt x="65" y="44"/>
                  </a:lnTo>
                  <a:lnTo>
                    <a:pt x="56" y="56"/>
                  </a:lnTo>
                  <a:lnTo>
                    <a:pt x="42" y="71"/>
                  </a:lnTo>
                  <a:lnTo>
                    <a:pt x="29" y="80"/>
                  </a:lnTo>
                  <a:lnTo>
                    <a:pt x="15" y="86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8" name="Freeform 14"/>
            <p:cNvSpPr>
              <a:spLocks/>
            </p:cNvSpPr>
            <p:nvPr/>
          </p:nvSpPr>
          <p:spPr bwMode="auto">
            <a:xfrm>
              <a:off x="445" y="3930"/>
              <a:ext cx="4269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4269" y="12"/>
                </a:cxn>
                <a:cxn ang="0">
                  <a:pos x="426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</a:cxnLst>
              <a:rect l="0" t="0" r="r" b="b"/>
              <a:pathLst>
                <a:path w="4269" h="12">
                  <a:moveTo>
                    <a:pt x="0" y="12"/>
                  </a:moveTo>
                  <a:lnTo>
                    <a:pt x="0" y="12"/>
                  </a:lnTo>
                  <a:lnTo>
                    <a:pt x="4269" y="12"/>
                  </a:lnTo>
                  <a:lnTo>
                    <a:pt x="426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9" name="Freeform 15"/>
            <p:cNvSpPr>
              <a:spLocks/>
            </p:cNvSpPr>
            <p:nvPr/>
          </p:nvSpPr>
          <p:spPr bwMode="auto">
            <a:xfrm>
              <a:off x="330" y="3827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27"/>
                </a:cxn>
                <a:cxn ang="0">
                  <a:pos x="12" y="51"/>
                </a:cxn>
                <a:cxn ang="0">
                  <a:pos x="25" y="71"/>
                </a:cxn>
                <a:cxn ang="0">
                  <a:pos x="42" y="87"/>
                </a:cxn>
                <a:cxn ang="0">
                  <a:pos x="59" y="99"/>
                </a:cxn>
                <a:cxn ang="0">
                  <a:pos x="79" y="108"/>
                </a:cxn>
                <a:cxn ang="0">
                  <a:pos x="98" y="113"/>
                </a:cxn>
                <a:cxn ang="0">
                  <a:pos x="115" y="115"/>
                </a:cxn>
                <a:cxn ang="0">
                  <a:pos x="115" y="103"/>
                </a:cxn>
                <a:cxn ang="0">
                  <a:pos x="98" y="103"/>
                </a:cxn>
                <a:cxn ang="0">
                  <a:pos x="81" y="97"/>
                </a:cxn>
                <a:cxn ang="0">
                  <a:pos x="64" y="88"/>
                </a:cxn>
                <a:cxn ang="0">
                  <a:pos x="47" y="77"/>
                </a:cxn>
                <a:cxn ang="0">
                  <a:pos x="33" y="64"/>
                </a:cxn>
                <a:cxn ang="0">
                  <a:pos x="22" y="46"/>
                </a:cxn>
                <a:cxn ang="0">
                  <a:pos x="13" y="25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0" y="0"/>
                  </a:lnTo>
                  <a:lnTo>
                    <a:pt x="4" y="27"/>
                  </a:lnTo>
                  <a:lnTo>
                    <a:pt x="12" y="51"/>
                  </a:lnTo>
                  <a:lnTo>
                    <a:pt x="25" y="71"/>
                  </a:lnTo>
                  <a:lnTo>
                    <a:pt x="42" y="87"/>
                  </a:lnTo>
                  <a:lnTo>
                    <a:pt x="59" y="99"/>
                  </a:lnTo>
                  <a:lnTo>
                    <a:pt x="79" y="108"/>
                  </a:lnTo>
                  <a:lnTo>
                    <a:pt x="98" y="113"/>
                  </a:lnTo>
                  <a:lnTo>
                    <a:pt x="115" y="115"/>
                  </a:lnTo>
                  <a:lnTo>
                    <a:pt x="115" y="103"/>
                  </a:lnTo>
                  <a:lnTo>
                    <a:pt x="98" y="103"/>
                  </a:lnTo>
                  <a:lnTo>
                    <a:pt x="81" y="97"/>
                  </a:lnTo>
                  <a:lnTo>
                    <a:pt x="64" y="88"/>
                  </a:lnTo>
                  <a:lnTo>
                    <a:pt x="47" y="77"/>
                  </a:lnTo>
                  <a:lnTo>
                    <a:pt x="33" y="64"/>
                  </a:lnTo>
                  <a:lnTo>
                    <a:pt x="22" y="46"/>
                  </a:lnTo>
                  <a:lnTo>
                    <a:pt x="13" y="2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0" name="Rectangle 16"/>
            <p:cNvSpPr>
              <a:spLocks noChangeArrowheads="1"/>
            </p:cNvSpPr>
            <p:nvPr/>
          </p:nvSpPr>
          <p:spPr bwMode="auto">
            <a:xfrm>
              <a:off x="2361" y="568"/>
              <a:ext cx="318" cy="3259"/>
            </a:xfrm>
            <a:prstGeom prst="rect">
              <a:avLst/>
            </a:prstGeom>
            <a:solidFill>
              <a:srgbClr val="BFCC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1" name="Freeform 17"/>
            <p:cNvSpPr>
              <a:spLocks/>
            </p:cNvSpPr>
            <p:nvPr/>
          </p:nvSpPr>
          <p:spPr bwMode="auto">
            <a:xfrm>
              <a:off x="2675" y="568"/>
              <a:ext cx="9" cy="3264"/>
            </a:xfrm>
            <a:custGeom>
              <a:avLst/>
              <a:gdLst/>
              <a:ahLst/>
              <a:cxnLst>
                <a:cxn ang="0">
                  <a:pos x="4" y="3264"/>
                </a:cxn>
                <a:cxn ang="0">
                  <a:pos x="9" y="3259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3259"/>
                </a:cxn>
                <a:cxn ang="0">
                  <a:pos x="4" y="3254"/>
                </a:cxn>
                <a:cxn ang="0">
                  <a:pos x="4" y="3264"/>
                </a:cxn>
                <a:cxn ang="0">
                  <a:pos x="9" y="3264"/>
                </a:cxn>
                <a:cxn ang="0">
                  <a:pos x="9" y="3259"/>
                </a:cxn>
                <a:cxn ang="0">
                  <a:pos x="4" y="3264"/>
                </a:cxn>
              </a:cxnLst>
              <a:rect l="0" t="0" r="r" b="b"/>
              <a:pathLst>
                <a:path w="9" h="3264">
                  <a:moveTo>
                    <a:pt x="4" y="3264"/>
                  </a:moveTo>
                  <a:lnTo>
                    <a:pt x="9" y="325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259"/>
                  </a:lnTo>
                  <a:lnTo>
                    <a:pt x="4" y="3254"/>
                  </a:lnTo>
                  <a:lnTo>
                    <a:pt x="4" y="3264"/>
                  </a:lnTo>
                  <a:lnTo>
                    <a:pt x="9" y="3264"/>
                  </a:lnTo>
                  <a:lnTo>
                    <a:pt x="9" y="3259"/>
                  </a:lnTo>
                  <a:lnTo>
                    <a:pt x="4" y="3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2" name="Freeform 18"/>
            <p:cNvSpPr>
              <a:spLocks/>
            </p:cNvSpPr>
            <p:nvPr/>
          </p:nvSpPr>
          <p:spPr bwMode="auto">
            <a:xfrm>
              <a:off x="2356" y="3822"/>
              <a:ext cx="323" cy="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10"/>
                </a:cxn>
                <a:cxn ang="0">
                  <a:pos x="323" y="10"/>
                </a:cxn>
                <a:cxn ang="0">
                  <a:pos x="323" y="0"/>
                </a:cxn>
                <a:cxn ang="0">
                  <a:pos x="5" y="0"/>
                </a:cxn>
                <a:cxn ang="0">
                  <a:pos x="10" y="5"/>
                </a:cxn>
                <a:cxn ang="0">
                  <a:pos x="0" y="5"/>
                </a:cxn>
                <a:cxn ang="0">
                  <a:pos x="0" y="10"/>
                </a:cxn>
                <a:cxn ang="0">
                  <a:pos x="5" y="10"/>
                </a:cxn>
                <a:cxn ang="0">
                  <a:pos x="0" y="5"/>
                </a:cxn>
              </a:cxnLst>
              <a:rect l="0" t="0" r="r" b="b"/>
              <a:pathLst>
                <a:path w="323" h="10">
                  <a:moveTo>
                    <a:pt x="0" y="5"/>
                  </a:moveTo>
                  <a:lnTo>
                    <a:pt x="5" y="10"/>
                  </a:lnTo>
                  <a:lnTo>
                    <a:pt x="323" y="10"/>
                  </a:lnTo>
                  <a:lnTo>
                    <a:pt x="323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3" name="Freeform 19"/>
            <p:cNvSpPr>
              <a:spLocks/>
            </p:cNvSpPr>
            <p:nvPr/>
          </p:nvSpPr>
          <p:spPr bwMode="auto">
            <a:xfrm>
              <a:off x="2356" y="563"/>
              <a:ext cx="10" cy="3264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5"/>
                </a:cxn>
                <a:cxn ang="0">
                  <a:pos x="0" y="3264"/>
                </a:cxn>
                <a:cxn ang="0">
                  <a:pos x="10" y="3264"/>
                </a:cxn>
                <a:cxn ang="0">
                  <a:pos x="10" y="5"/>
                </a:cxn>
                <a:cxn ang="0">
                  <a:pos x="5" y="1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0" h="3264">
                  <a:moveTo>
                    <a:pt x="5" y="0"/>
                  </a:moveTo>
                  <a:lnTo>
                    <a:pt x="0" y="5"/>
                  </a:lnTo>
                  <a:lnTo>
                    <a:pt x="0" y="3264"/>
                  </a:lnTo>
                  <a:lnTo>
                    <a:pt x="10" y="3264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4" name="Freeform 20"/>
            <p:cNvSpPr>
              <a:spLocks/>
            </p:cNvSpPr>
            <p:nvPr/>
          </p:nvSpPr>
          <p:spPr bwMode="auto">
            <a:xfrm>
              <a:off x="2361" y="563"/>
              <a:ext cx="323" cy="10"/>
            </a:xfrm>
            <a:custGeom>
              <a:avLst/>
              <a:gdLst/>
              <a:ahLst/>
              <a:cxnLst>
                <a:cxn ang="0">
                  <a:pos x="323" y="5"/>
                </a:cxn>
                <a:cxn ang="0">
                  <a:pos x="318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318" y="10"/>
                </a:cxn>
                <a:cxn ang="0">
                  <a:pos x="314" y="5"/>
                </a:cxn>
                <a:cxn ang="0">
                  <a:pos x="323" y="5"/>
                </a:cxn>
                <a:cxn ang="0">
                  <a:pos x="323" y="0"/>
                </a:cxn>
                <a:cxn ang="0">
                  <a:pos x="318" y="0"/>
                </a:cxn>
                <a:cxn ang="0">
                  <a:pos x="323" y="5"/>
                </a:cxn>
              </a:cxnLst>
              <a:rect l="0" t="0" r="r" b="b"/>
              <a:pathLst>
                <a:path w="323" h="10">
                  <a:moveTo>
                    <a:pt x="323" y="5"/>
                  </a:moveTo>
                  <a:lnTo>
                    <a:pt x="31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18" y="10"/>
                  </a:lnTo>
                  <a:lnTo>
                    <a:pt x="314" y="5"/>
                  </a:lnTo>
                  <a:lnTo>
                    <a:pt x="323" y="5"/>
                  </a:lnTo>
                  <a:lnTo>
                    <a:pt x="323" y="0"/>
                  </a:lnTo>
                  <a:lnTo>
                    <a:pt x="318" y="0"/>
                  </a:lnTo>
                  <a:lnTo>
                    <a:pt x="32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5" name="Freeform 21"/>
            <p:cNvSpPr>
              <a:spLocks/>
            </p:cNvSpPr>
            <p:nvPr/>
          </p:nvSpPr>
          <p:spPr bwMode="auto">
            <a:xfrm>
              <a:off x="2453" y="497"/>
              <a:ext cx="174" cy="98"/>
            </a:xfrm>
            <a:custGeom>
              <a:avLst/>
              <a:gdLst/>
              <a:ahLst/>
              <a:cxnLst>
                <a:cxn ang="0">
                  <a:pos x="148" y="97"/>
                </a:cxn>
                <a:cxn ang="0">
                  <a:pos x="157" y="89"/>
                </a:cxn>
                <a:cxn ang="0">
                  <a:pos x="168" y="81"/>
                </a:cxn>
                <a:cxn ang="0">
                  <a:pos x="174" y="76"/>
                </a:cxn>
                <a:cxn ang="0">
                  <a:pos x="173" y="71"/>
                </a:cxn>
                <a:cxn ang="0">
                  <a:pos x="168" y="68"/>
                </a:cxn>
                <a:cxn ang="0">
                  <a:pos x="163" y="63"/>
                </a:cxn>
                <a:cxn ang="0">
                  <a:pos x="157" y="57"/>
                </a:cxn>
                <a:cxn ang="0">
                  <a:pos x="150" y="49"/>
                </a:cxn>
                <a:cxn ang="0">
                  <a:pos x="143" y="41"/>
                </a:cxn>
                <a:cxn ang="0">
                  <a:pos x="137" y="33"/>
                </a:cxn>
                <a:cxn ang="0">
                  <a:pos x="131" y="27"/>
                </a:cxn>
                <a:cxn ang="0">
                  <a:pos x="125" y="21"/>
                </a:cxn>
                <a:cxn ang="0">
                  <a:pos x="120" y="15"/>
                </a:cxn>
                <a:cxn ang="0">
                  <a:pos x="114" y="11"/>
                </a:cxn>
                <a:cxn ang="0">
                  <a:pos x="108" y="8"/>
                </a:cxn>
                <a:cxn ang="0">
                  <a:pos x="102" y="5"/>
                </a:cxn>
                <a:cxn ang="0">
                  <a:pos x="94" y="2"/>
                </a:cxn>
                <a:cxn ang="0">
                  <a:pos x="88" y="1"/>
                </a:cxn>
                <a:cxn ang="0">
                  <a:pos x="81" y="0"/>
                </a:cxn>
                <a:cxn ang="0">
                  <a:pos x="74" y="0"/>
                </a:cxn>
                <a:cxn ang="0">
                  <a:pos x="65" y="1"/>
                </a:cxn>
                <a:cxn ang="0">
                  <a:pos x="56" y="4"/>
                </a:cxn>
                <a:cxn ang="0">
                  <a:pos x="46" y="9"/>
                </a:cxn>
                <a:cxn ang="0">
                  <a:pos x="36" y="15"/>
                </a:cxn>
                <a:cxn ang="0">
                  <a:pos x="25" y="22"/>
                </a:cxn>
                <a:cxn ang="0">
                  <a:pos x="16" y="30"/>
                </a:cxn>
                <a:cxn ang="0">
                  <a:pos x="7" y="37"/>
                </a:cxn>
                <a:cxn ang="0">
                  <a:pos x="0" y="45"/>
                </a:cxn>
                <a:cxn ang="0">
                  <a:pos x="2" y="50"/>
                </a:cxn>
                <a:cxn ang="0">
                  <a:pos x="10" y="61"/>
                </a:cxn>
                <a:cxn ang="0">
                  <a:pos x="19" y="71"/>
                </a:cxn>
                <a:cxn ang="0">
                  <a:pos x="27" y="76"/>
                </a:cxn>
                <a:cxn ang="0">
                  <a:pos x="30" y="74"/>
                </a:cxn>
                <a:cxn ang="0">
                  <a:pos x="35" y="68"/>
                </a:cxn>
                <a:cxn ang="0">
                  <a:pos x="41" y="61"/>
                </a:cxn>
                <a:cxn ang="0">
                  <a:pos x="47" y="52"/>
                </a:cxn>
                <a:cxn ang="0">
                  <a:pos x="54" y="43"/>
                </a:cxn>
                <a:cxn ang="0">
                  <a:pos x="60" y="35"/>
                </a:cxn>
                <a:cxn ang="0">
                  <a:pos x="68" y="30"/>
                </a:cxn>
                <a:cxn ang="0">
                  <a:pos x="74" y="28"/>
                </a:cxn>
                <a:cxn ang="0">
                  <a:pos x="85" y="32"/>
                </a:cxn>
                <a:cxn ang="0">
                  <a:pos x="94" y="39"/>
                </a:cxn>
                <a:cxn ang="0">
                  <a:pos x="100" y="53"/>
                </a:cxn>
                <a:cxn ang="0">
                  <a:pos x="100" y="74"/>
                </a:cxn>
                <a:cxn ang="0">
                  <a:pos x="100" y="84"/>
                </a:cxn>
                <a:cxn ang="0">
                  <a:pos x="104" y="92"/>
                </a:cxn>
                <a:cxn ang="0">
                  <a:pos x="111" y="96"/>
                </a:cxn>
                <a:cxn ang="0">
                  <a:pos x="119" y="98"/>
                </a:cxn>
                <a:cxn ang="0">
                  <a:pos x="127" y="98"/>
                </a:cxn>
                <a:cxn ang="0">
                  <a:pos x="133" y="98"/>
                </a:cxn>
                <a:cxn ang="0">
                  <a:pos x="138" y="97"/>
                </a:cxn>
                <a:cxn ang="0">
                  <a:pos x="140" y="97"/>
                </a:cxn>
                <a:cxn ang="0">
                  <a:pos x="148" y="97"/>
                </a:cxn>
              </a:cxnLst>
              <a:rect l="0" t="0" r="r" b="b"/>
              <a:pathLst>
                <a:path w="174" h="98">
                  <a:moveTo>
                    <a:pt x="148" y="97"/>
                  </a:moveTo>
                  <a:lnTo>
                    <a:pt x="157" y="89"/>
                  </a:lnTo>
                  <a:lnTo>
                    <a:pt x="168" y="81"/>
                  </a:lnTo>
                  <a:lnTo>
                    <a:pt x="174" y="76"/>
                  </a:lnTo>
                  <a:lnTo>
                    <a:pt x="173" y="71"/>
                  </a:lnTo>
                  <a:lnTo>
                    <a:pt x="168" y="68"/>
                  </a:lnTo>
                  <a:lnTo>
                    <a:pt x="163" y="63"/>
                  </a:lnTo>
                  <a:lnTo>
                    <a:pt x="157" y="57"/>
                  </a:lnTo>
                  <a:lnTo>
                    <a:pt x="150" y="49"/>
                  </a:lnTo>
                  <a:lnTo>
                    <a:pt x="143" y="41"/>
                  </a:lnTo>
                  <a:lnTo>
                    <a:pt x="137" y="33"/>
                  </a:lnTo>
                  <a:lnTo>
                    <a:pt x="131" y="27"/>
                  </a:lnTo>
                  <a:lnTo>
                    <a:pt x="125" y="21"/>
                  </a:lnTo>
                  <a:lnTo>
                    <a:pt x="120" y="15"/>
                  </a:lnTo>
                  <a:lnTo>
                    <a:pt x="114" y="11"/>
                  </a:lnTo>
                  <a:lnTo>
                    <a:pt x="108" y="8"/>
                  </a:lnTo>
                  <a:lnTo>
                    <a:pt x="102" y="5"/>
                  </a:lnTo>
                  <a:lnTo>
                    <a:pt x="94" y="2"/>
                  </a:lnTo>
                  <a:lnTo>
                    <a:pt x="88" y="1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5" y="1"/>
                  </a:lnTo>
                  <a:lnTo>
                    <a:pt x="56" y="4"/>
                  </a:lnTo>
                  <a:lnTo>
                    <a:pt x="46" y="9"/>
                  </a:lnTo>
                  <a:lnTo>
                    <a:pt x="36" y="15"/>
                  </a:lnTo>
                  <a:lnTo>
                    <a:pt x="25" y="22"/>
                  </a:lnTo>
                  <a:lnTo>
                    <a:pt x="16" y="30"/>
                  </a:lnTo>
                  <a:lnTo>
                    <a:pt x="7" y="37"/>
                  </a:lnTo>
                  <a:lnTo>
                    <a:pt x="0" y="45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19" y="71"/>
                  </a:lnTo>
                  <a:lnTo>
                    <a:pt x="27" y="76"/>
                  </a:lnTo>
                  <a:lnTo>
                    <a:pt x="30" y="74"/>
                  </a:lnTo>
                  <a:lnTo>
                    <a:pt x="35" y="68"/>
                  </a:lnTo>
                  <a:lnTo>
                    <a:pt x="41" y="61"/>
                  </a:lnTo>
                  <a:lnTo>
                    <a:pt x="47" y="52"/>
                  </a:lnTo>
                  <a:lnTo>
                    <a:pt x="54" y="43"/>
                  </a:lnTo>
                  <a:lnTo>
                    <a:pt x="60" y="35"/>
                  </a:lnTo>
                  <a:lnTo>
                    <a:pt x="68" y="30"/>
                  </a:lnTo>
                  <a:lnTo>
                    <a:pt x="74" y="28"/>
                  </a:lnTo>
                  <a:lnTo>
                    <a:pt x="85" y="32"/>
                  </a:lnTo>
                  <a:lnTo>
                    <a:pt x="94" y="39"/>
                  </a:lnTo>
                  <a:lnTo>
                    <a:pt x="100" y="53"/>
                  </a:lnTo>
                  <a:lnTo>
                    <a:pt x="100" y="74"/>
                  </a:lnTo>
                  <a:lnTo>
                    <a:pt x="100" y="84"/>
                  </a:lnTo>
                  <a:lnTo>
                    <a:pt x="104" y="92"/>
                  </a:lnTo>
                  <a:lnTo>
                    <a:pt x="111" y="96"/>
                  </a:lnTo>
                  <a:lnTo>
                    <a:pt x="119" y="98"/>
                  </a:lnTo>
                  <a:lnTo>
                    <a:pt x="127" y="98"/>
                  </a:lnTo>
                  <a:lnTo>
                    <a:pt x="133" y="98"/>
                  </a:lnTo>
                  <a:lnTo>
                    <a:pt x="138" y="97"/>
                  </a:lnTo>
                  <a:lnTo>
                    <a:pt x="140" y="97"/>
                  </a:lnTo>
                  <a:lnTo>
                    <a:pt x="148" y="97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6" name="Freeform 22"/>
            <p:cNvSpPr>
              <a:spLocks/>
            </p:cNvSpPr>
            <p:nvPr/>
          </p:nvSpPr>
          <p:spPr bwMode="auto">
            <a:xfrm>
              <a:off x="2598" y="564"/>
              <a:ext cx="33" cy="32"/>
            </a:xfrm>
            <a:custGeom>
              <a:avLst/>
              <a:gdLst/>
              <a:ahLst/>
              <a:cxnLst>
                <a:cxn ang="0">
                  <a:pos x="27" y="8"/>
                </a:cxn>
                <a:cxn ang="0">
                  <a:pos x="27" y="8"/>
                </a:cxn>
                <a:cxn ang="0">
                  <a:pos x="26" y="8"/>
                </a:cxn>
                <a:cxn ang="0">
                  <a:pos x="21" y="10"/>
                </a:cxn>
                <a:cxn ang="0">
                  <a:pos x="10" y="18"/>
                </a:cxn>
                <a:cxn ang="0">
                  <a:pos x="0" y="27"/>
                </a:cxn>
                <a:cxn ang="0">
                  <a:pos x="5" y="32"/>
                </a:cxn>
                <a:cxn ang="0">
                  <a:pos x="15" y="26"/>
                </a:cxn>
                <a:cxn ang="0">
                  <a:pos x="26" y="18"/>
                </a:cxn>
                <a:cxn ang="0">
                  <a:pos x="33" y="1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7" y="8"/>
                </a:cxn>
              </a:cxnLst>
              <a:rect l="0" t="0" r="r" b="b"/>
              <a:pathLst>
                <a:path w="33" h="32">
                  <a:moveTo>
                    <a:pt x="27" y="8"/>
                  </a:moveTo>
                  <a:lnTo>
                    <a:pt x="27" y="8"/>
                  </a:lnTo>
                  <a:lnTo>
                    <a:pt x="26" y="8"/>
                  </a:lnTo>
                  <a:lnTo>
                    <a:pt x="21" y="10"/>
                  </a:lnTo>
                  <a:lnTo>
                    <a:pt x="10" y="18"/>
                  </a:lnTo>
                  <a:lnTo>
                    <a:pt x="0" y="27"/>
                  </a:lnTo>
                  <a:lnTo>
                    <a:pt x="5" y="32"/>
                  </a:lnTo>
                  <a:lnTo>
                    <a:pt x="15" y="26"/>
                  </a:lnTo>
                  <a:lnTo>
                    <a:pt x="26" y="18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7" name="Freeform 23"/>
            <p:cNvSpPr>
              <a:spLocks/>
            </p:cNvSpPr>
            <p:nvPr/>
          </p:nvSpPr>
          <p:spPr bwMode="auto">
            <a:xfrm>
              <a:off x="2575" y="515"/>
              <a:ext cx="52" cy="5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6" y="12"/>
                </a:cxn>
                <a:cxn ang="0">
                  <a:pos x="12" y="18"/>
                </a:cxn>
                <a:cxn ang="0">
                  <a:pos x="18" y="26"/>
                </a:cxn>
                <a:cxn ang="0">
                  <a:pos x="26" y="34"/>
                </a:cxn>
                <a:cxn ang="0">
                  <a:pos x="33" y="41"/>
                </a:cxn>
                <a:cxn ang="0">
                  <a:pos x="39" y="48"/>
                </a:cxn>
                <a:cxn ang="0">
                  <a:pos x="44" y="54"/>
                </a:cxn>
                <a:cxn ang="0">
                  <a:pos x="50" y="57"/>
                </a:cxn>
                <a:cxn ang="0">
                  <a:pos x="52" y="49"/>
                </a:cxn>
                <a:cxn ang="0">
                  <a:pos x="49" y="47"/>
                </a:cxn>
                <a:cxn ang="0">
                  <a:pos x="44" y="43"/>
                </a:cxn>
                <a:cxn ang="0">
                  <a:pos x="38" y="36"/>
                </a:cxn>
                <a:cxn ang="0">
                  <a:pos x="31" y="28"/>
                </a:cxn>
                <a:cxn ang="0">
                  <a:pos x="23" y="21"/>
                </a:cxn>
                <a:cxn ang="0">
                  <a:pos x="17" y="13"/>
                </a:cxn>
                <a:cxn ang="0">
                  <a:pos x="11" y="6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5"/>
                </a:cxn>
              </a:cxnLst>
              <a:rect l="0" t="0" r="r" b="b"/>
              <a:pathLst>
                <a:path w="52" h="57">
                  <a:moveTo>
                    <a:pt x="0" y="5"/>
                  </a:moveTo>
                  <a:lnTo>
                    <a:pt x="0" y="5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8" y="26"/>
                  </a:lnTo>
                  <a:lnTo>
                    <a:pt x="26" y="34"/>
                  </a:lnTo>
                  <a:lnTo>
                    <a:pt x="33" y="41"/>
                  </a:lnTo>
                  <a:lnTo>
                    <a:pt x="39" y="48"/>
                  </a:lnTo>
                  <a:lnTo>
                    <a:pt x="44" y="54"/>
                  </a:lnTo>
                  <a:lnTo>
                    <a:pt x="50" y="57"/>
                  </a:lnTo>
                  <a:lnTo>
                    <a:pt x="52" y="49"/>
                  </a:lnTo>
                  <a:lnTo>
                    <a:pt x="49" y="47"/>
                  </a:lnTo>
                  <a:lnTo>
                    <a:pt x="44" y="43"/>
                  </a:lnTo>
                  <a:lnTo>
                    <a:pt x="38" y="36"/>
                  </a:lnTo>
                  <a:lnTo>
                    <a:pt x="31" y="28"/>
                  </a:lnTo>
                  <a:lnTo>
                    <a:pt x="23" y="21"/>
                  </a:lnTo>
                  <a:lnTo>
                    <a:pt x="17" y="13"/>
                  </a:lnTo>
                  <a:lnTo>
                    <a:pt x="11" y="6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8" name="Freeform 24"/>
            <p:cNvSpPr>
              <a:spLocks/>
            </p:cNvSpPr>
            <p:nvPr/>
          </p:nvSpPr>
          <p:spPr bwMode="auto">
            <a:xfrm>
              <a:off x="2527" y="492"/>
              <a:ext cx="53" cy="2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7" y="9"/>
                </a:cxn>
                <a:cxn ang="0">
                  <a:pos x="14" y="10"/>
                </a:cxn>
                <a:cxn ang="0">
                  <a:pos x="19" y="11"/>
                </a:cxn>
                <a:cxn ang="0">
                  <a:pos x="26" y="14"/>
                </a:cxn>
                <a:cxn ang="0">
                  <a:pos x="33" y="16"/>
                </a:cxn>
                <a:cxn ang="0">
                  <a:pos x="37" y="20"/>
                </a:cxn>
                <a:cxn ang="0">
                  <a:pos x="43" y="24"/>
                </a:cxn>
                <a:cxn ang="0">
                  <a:pos x="48" y="28"/>
                </a:cxn>
                <a:cxn ang="0">
                  <a:pos x="53" y="23"/>
                </a:cxn>
                <a:cxn ang="0">
                  <a:pos x="48" y="16"/>
                </a:cxn>
                <a:cxn ang="0">
                  <a:pos x="42" y="13"/>
                </a:cxn>
                <a:cxn ang="0">
                  <a:pos x="35" y="9"/>
                </a:cxn>
                <a:cxn ang="0">
                  <a:pos x="29" y="6"/>
                </a:cxn>
                <a:cxn ang="0">
                  <a:pos x="22" y="4"/>
                </a:cxn>
                <a:cxn ang="0">
                  <a:pos x="14" y="2"/>
                </a:cxn>
                <a:cxn ang="0">
                  <a:pos x="7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</a:cxnLst>
              <a:rect l="0" t="0" r="r" b="b"/>
              <a:pathLst>
                <a:path w="53" h="28">
                  <a:moveTo>
                    <a:pt x="0" y="10"/>
                  </a:moveTo>
                  <a:lnTo>
                    <a:pt x="0" y="10"/>
                  </a:lnTo>
                  <a:lnTo>
                    <a:pt x="7" y="9"/>
                  </a:lnTo>
                  <a:lnTo>
                    <a:pt x="14" y="10"/>
                  </a:lnTo>
                  <a:lnTo>
                    <a:pt x="19" y="11"/>
                  </a:lnTo>
                  <a:lnTo>
                    <a:pt x="26" y="14"/>
                  </a:lnTo>
                  <a:lnTo>
                    <a:pt x="33" y="16"/>
                  </a:lnTo>
                  <a:lnTo>
                    <a:pt x="37" y="20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53" y="23"/>
                  </a:lnTo>
                  <a:lnTo>
                    <a:pt x="48" y="16"/>
                  </a:lnTo>
                  <a:lnTo>
                    <a:pt x="42" y="13"/>
                  </a:lnTo>
                  <a:lnTo>
                    <a:pt x="35" y="9"/>
                  </a:lnTo>
                  <a:lnTo>
                    <a:pt x="29" y="6"/>
                  </a:lnTo>
                  <a:lnTo>
                    <a:pt x="22" y="4"/>
                  </a:lnTo>
                  <a:lnTo>
                    <a:pt x="14" y="2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9" name="Freeform 25"/>
            <p:cNvSpPr>
              <a:spLocks/>
            </p:cNvSpPr>
            <p:nvPr/>
          </p:nvSpPr>
          <p:spPr bwMode="auto">
            <a:xfrm>
              <a:off x="2449" y="492"/>
              <a:ext cx="78" cy="53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6" y="53"/>
                </a:cxn>
                <a:cxn ang="0">
                  <a:pos x="14" y="45"/>
                </a:cxn>
                <a:cxn ang="0">
                  <a:pos x="22" y="38"/>
                </a:cxn>
                <a:cxn ang="0">
                  <a:pos x="32" y="31"/>
                </a:cxn>
                <a:cxn ang="0">
                  <a:pos x="43" y="24"/>
                </a:cxn>
                <a:cxn ang="0">
                  <a:pos x="51" y="18"/>
                </a:cxn>
                <a:cxn ang="0">
                  <a:pos x="61" y="13"/>
                </a:cxn>
                <a:cxn ang="0">
                  <a:pos x="69" y="10"/>
                </a:cxn>
                <a:cxn ang="0">
                  <a:pos x="78" y="10"/>
                </a:cxn>
                <a:cxn ang="0">
                  <a:pos x="78" y="0"/>
                </a:cxn>
                <a:cxn ang="0">
                  <a:pos x="69" y="2"/>
                </a:cxn>
                <a:cxn ang="0">
                  <a:pos x="58" y="5"/>
                </a:cxn>
                <a:cxn ang="0">
                  <a:pos x="49" y="10"/>
                </a:cxn>
                <a:cxn ang="0">
                  <a:pos x="38" y="16"/>
                </a:cxn>
                <a:cxn ang="0">
                  <a:pos x="27" y="23"/>
                </a:cxn>
                <a:cxn ang="0">
                  <a:pos x="17" y="31"/>
                </a:cxn>
                <a:cxn ang="0">
                  <a:pos x="9" y="40"/>
                </a:cxn>
                <a:cxn ang="0">
                  <a:pos x="1" y="48"/>
                </a:cxn>
                <a:cxn ang="0">
                  <a:pos x="0" y="53"/>
                </a:cxn>
                <a:cxn ang="0">
                  <a:pos x="8" y="48"/>
                </a:cxn>
              </a:cxnLst>
              <a:rect l="0" t="0" r="r" b="b"/>
              <a:pathLst>
                <a:path w="78" h="53">
                  <a:moveTo>
                    <a:pt x="8" y="48"/>
                  </a:moveTo>
                  <a:lnTo>
                    <a:pt x="6" y="53"/>
                  </a:lnTo>
                  <a:lnTo>
                    <a:pt x="14" y="45"/>
                  </a:lnTo>
                  <a:lnTo>
                    <a:pt x="22" y="38"/>
                  </a:lnTo>
                  <a:lnTo>
                    <a:pt x="32" y="31"/>
                  </a:lnTo>
                  <a:lnTo>
                    <a:pt x="43" y="24"/>
                  </a:lnTo>
                  <a:lnTo>
                    <a:pt x="51" y="18"/>
                  </a:lnTo>
                  <a:lnTo>
                    <a:pt x="61" y="13"/>
                  </a:lnTo>
                  <a:lnTo>
                    <a:pt x="69" y="10"/>
                  </a:lnTo>
                  <a:lnTo>
                    <a:pt x="78" y="10"/>
                  </a:lnTo>
                  <a:lnTo>
                    <a:pt x="78" y="0"/>
                  </a:lnTo>
                  <a:lnTo>
                    <a:pt x="69" y="2"/>
                  </a:lnTo>
                  <a:lnTo>
                    <a:pt x="58" y="5"/>
                  </a:lnTo>
                  <a:lnTo>
                    <a:pt x="49" y="10"/>
                  </a:lnTo>
                  <a:lnTo>
                    <a:pt x="38" y="16"/>
                  </a:lnTo>
                  <a:lnTo>
                    <a:pt x="27" y="23"/>
                  </a:lnTo>
                  <a:lnTo>
                    <a:pt x="17" y="31"/>
                  </a:lnTo>
                  <a:lnTo>
                    <a:pt x="9" y="40"/>
                  </a:lnTo>
                  <a:lnTo>
                    <a:pt x="1" y="48"/>
                  </a:lnTo>
                  <a:lnTo>
                    <a:pt x="0" y="53"/>
                  </a:lnTo>
                  <a:lnTo>
                    <a:pt x="8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0" name="Freeform 26"/>
            <p:cNvSpPr>
              <a:spLocks/>
            </p:cNvSpPr>
            <p:nvPr/>
          </p:nvSpPr>
          <p:spPr bwMode="auto">
            <a:xfrm>
              <a:off x="2449" y="540"/>
              <a:ext cx="31" cy="38"/>
            </a:xfrm>
            <a:custGeom>
              <a:avLst/>
              <a:gdLst/>
              <a:ahLst/>
              <a:cxnLst>
                <a:cxn ang="0">
                  <a:pos x="31" y="28"/>
                </a:cxn>
                <a:cxn ang="0">
                  <a:pos x="31" y="28"/>
                </a:cxn>
                <a:cxn ang="0">
                  <a:pos x="26" y="24"/>
                </a:cxn>
                <a:cxn ang="0">
                  <a:pos x="17" y="15"/>
                </a:cxn>
                <a:cxn ang="0">
                  <a:pos x="10" y="5"/>
                </a:cxn>
                <a:cxn ang="0">
                  <a:pos x="8" y="0"/>
                </a:cxn>
                <a:cxn ang="0">
                  <a:pos x="0" y="5"/>
                </a:cxn>
                <a:cxn ang="0">
                  <a:pos x="3" y="10"/>
                </a:cxn>
                <a:cxn ang="0">
                  <a:pos x="10" y="20"/>
                </a:cxn>
                <a:cxn ang="0">
                  <a:pos x="21" y="32"/>
                </a:cxn>
                <a:cxn ang="0">
                  <a:pos x="31" y="38"/>
                </a:cxn>
                <a:cxn ang="0">
                  <a:pos x="31" y="38"/>
                </a:cxn>
                <a:cxn ang="0">
                  <a:pos x="31" y="28"/>
                </a:cxn>
              </a:cxnLst>
              <a:rect l="0" t="0" r="r" b="b"/>
              <a:pathLst>
                <a:path w="31" h="38">
                  <a:moveTo>
                    <a:pt x="31" y="28"/>
                  </a:moveTo>
                  <a:lnTo>
                    <a:pt x="31" y="28"/>
                  </a:lnTo>
                  <a:lnTo>
                    <a:pt x="26" y="24"/>
                  </a:lnTo>
                  <a:lnTo>
                    <a:pt x="17" y="15"/>
                  </a:lnTo>
                  <a:lnTo>
                    <a:pt x="10" y="5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lnTo>
                    <a:pt x="10" y="20"/>
                  </a:lnTo>
                  <a:lnTo>
                    <a:pt x="21" y="32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1" name="Freeform 27"/>
            <p:cNvSpPr>
              <a:spLocks/>
            </p:cNvSpPr>
            <p:nvPr/>
          </p:nvSpPr>
          <p:spPr bwMode="auto">
            <a:xfrm>
              <a:off x="2480" y="521"/>
              <a:ext cx="47" cy="57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47" y="0"/>
                </a:cxn>
                <a:cxn ang="0">
                  <a:pos x="40" y="2"/>
                </a:cxn>
                <a:cxn ang="0">
                  <a:pos x="31" y="8"/>
                </a:cxn>
                <a:cxn ang="0">
                  <a:pos x="24" y="16"/>
                </a:cxn>
                <a:cxn ang="0">
                  <a:pos x="17" y="25"/>
                </a:cxn>
                <a:cxn ang="0">
                  <a:pos x="10" y="34"/>
                </a:cxn>
                <a:cxn ang="0">
                  <a:pos x="6" y="42"/>
                </a:cxn>
                <a:cxn ang="0">
                  <a:pos x="1" y="46"/>
                </a:cxn>
                <a:cxn ang="0">
                  <a:pos x="0" y="47"/>
                </a:cxn>
                <a:cxn ang="0">
                  <a:pos x="0" y="57"/>
                </a:cxn>
                <a:cxn ang="0">
                  <a:pos x="6" y="53"/>
                </a:cxn>
                <a:cxn ang="0">
                  <a:pos x="10" y="47"/>
                </a:cxn>
                <a:cxn ang="0">
                  <a:pos x="18" y="39"/>
                </a:cxn>
                <a:cxn ang="0">
                  <a:pos x="24" y="30"/>
                </a:cxn>
                <a:cxn ang="0">
                  <a:pos x="31" y="21"/>
                </a:cxn>
                <a:cxn ang="0">
                  <a:pos x="36" y="13"/>
                </a:cxn>
                <a:cxn ang="0">
                  <a:pos x="42" y="9"/>
                </a:cxn>
                <a:cxn ang="0">
                  <a:pos x="47" y="8"/>
                </a:cxn>
                <a:cxn ang="0">
                  <a:pos x="47" y="8"/>
                </a:cxn>
                <a:cxn ang="0">
                  <a:pos x="47" y="0"/>
                </a:cxn>
              </a:cxnLst>
              <a:rect l="0" t="0" r="r" b="b"/>
              <a:pathLst>
                <a:path w="47" h="57">
                  <a:moveTo>
                    <a:pt x="47" y="0"/>
                  </a:moveTo>
                  <a:lnTo>
                    <a:pt x="47" y="0"/>
                  </a:lnTo>
                  <a:lnTo>
                    <a:pt x="40" y="2"/>
                  </a:lnTo>
                  <a:lnTo>
                    <a:pt x="31" y="8"/>
                  </a:lnTo>
                  <a:lnTo>
                    <a:pt x="24" y="16"/>
                  </a:lnTo>
                  <a:lnTo>
                    <a:pt x="17" y="25"/>
                  </a:lnTo>
                  <a:lnTo>
                    <a:pt x="10" y="34"/>
                  </a:lnTo>
                  <a:lnTo>
                    <a:pt x="6" y="42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53"/>
                  </a:lnTo>
                  <a:lnTo>
                    <a:pt x="10" y="47"/>
                  </a:lnTo>
                  <a:lnTo>
                    <a:pt x="18" y="39"/>
                  </a:lnTo>
                  <a:lnTo>
                    <a:pt x="24" y="30"/>
                  </a:lnTo>
                  <a:lnTo>
                    <a:pt x="31" y="21"/>
                  </a:lnTo>
                  <a:lnTo>
                    <a:pt x="36" y="13"/>
                  </a:lnTo>
                  <a:lnTo>
                    <a:pt x="42" y="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2" name="Freeform 28"/>
            <p:cNvSpPr>
              <a:spLocks/>
            </p:cNvSpPr>
            <p:nvPr/>
          </p:nvSpPr>
          <p:spPr bwMode="auto">
            <a:xfrm>
              <a:off x="2527" y="521"/>
              <a:ext cx="30" cy="50"/>
            </a:xfrm>
            <a:custGeom>
              <a:avLst/>
              <a:gdLst/>
              <a:ahLst/>
              <a:cxnLst>
                <a:cxn ang="0">
                  <a:pos x="30" y="50"/>
                </a:cxn>
                <a:cxn ang="0">
                  <a:pos x="30" y="50"/>
                </a:cxn>
                <a:cxn ang="0">
                  <a:pos x="30" y="29"/>
                </a:cxn>
                <a:cxn ang="0">
                  <a:pos x="24" y="12"/>
                </a:cxn>
                <a:cxn ang="0">
                  <a:pos x="12" y="4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12"/>
                </a:cxn>
                <a:cxn ang="0">
                  <a:pos x="17" y="17"/>
                </a:cxn>
                <a:cxn ang="0">
                  <a:pos x="23" y="29"/>
                </a:cxn>
                <a:cxn ang="0">
                  <a:pos x="23" y="50"/>
                </a:cxn>
                <a:cxn ang="0">
                  <a:pos x="23" y="50"/>
                </a:cxn>
                <a:cxn ang="0">
                  <a:pos x="30" y="50"/>
                </a:cxn>
              </a:cxnLst>
              <a:rect l="0" t="0" r="r" b="b"/>
              <a:pathLst>
                <a:path w="30" h="50">
                  <a:moveTo>
                    <a:pt x="30" y="50"/>
                  </a:moveTo>
                  <a:lnTo>
                    <a:pt x="30" y="50"/>
                  </a:lnTo>
                  <a:lnTo>
                    <a:pt x="30" y="29"/>
                  </a:lnTo>
                  <a:lnTo>
                    <a:pt x="24" y="12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12"/>
                  </a:lnTo>
                  <a:lnTo>
                    <a:pt x="17" y="17"/>
                  </a:lnTo>
                  <a:lnTo>
                    <a:pt x="23" y="29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3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3" name="Freeform 29"/>
            <p:cNvSpPr>
              <a:spLocks/>
            </p:cNvSpPr>
            <p:nvPr/>
          </p:nvSpPr>
          <p:spPr bwMode="auto">
            <a:xfrm>
              <a:off x="2550" y="571"/>
              <a:ext cx="43" cy="29"/>
            </a:xfrm>
            <a:custGeom>
              <a:avLst/>
              <a:gdLst/>
              <a:ahLst/>
              <a:cxnLst>
                <a:cxn ang="0">
                  <a:pos x="43" y="19"/>
                </a:cxn>
                <a:cxn ang="0">
                  <a:pos x="41" y="19"/>
                </a:cxn>
                <a:cxn ang="0">
                  <a:pos x="36" y="20"/>
                </a:cxn>
                <a:cxn ang="0">
                  <a:pos x="30" y="19"/>
                </a:cxn>
                <a:cxn ang="0">
                  <a:pos x="22" y="20"/>
                </a:cxn>
                <a:cxn ang="0">
                  <a:pos x="16" y="18"/>
                </a:cxn>
                <a:cxn ang="0">
                  <a:pos x="10" y="15"/>
                </a:cxn>
                <a:cxn ang="0">
                  <a:pos x="7" y="1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5" y="20"/>
                </a:cxn>
                <a:cxn ang="0">
                  <a:pos x="13" y="25"/>
                </a:cxn>
                <a:cxn ang="0">
                  <a:pos x="22" y="28"/>
                </a:cxn>
                <a:cxn ang="0">
                  <a:pos x="30" y="29"/>
                </a:cxn>
                <a:cxn ang="0">
                  <a:pos x="36" y="28"/>
                </a:cxn>
                <a:cxn ang="0">
                  <a:pos x="41" y="27"/>
                </a:cxn>
                <a:cxn ang="0">
                  <a:pos x="43" y="27"/>
                </a:cxn>
                <a:cxn ang="0">
                  <a:pos x="43" y="19"/>
                </a:cxn>
              </a:cxnLst>
              <a:rect l="0" t="0" r="r" b="b"/>
              <a:pathLst>
                <a:path w="43" h="29">
                  <a:moveTo>
                    <a:pt x="43" y="19"/>
                  </a:moveTo>
                  <a:lnTo>
                    <a:pt x="41" y="19"/>
                  </a:lnTo>
                  <a:lnTo>
                    <a:pt x="36" y="20"/>
                  </a:lnTo>
                  <a:lnTo>
                    <a:pt x="30" y="19"/>
                  </a:lnTo>
                  <a:lnTo>
                    <a:pt x="22" y="20"/>
                  </a:lnTo>
                  <a:lnTo>
                    <a:pt x="16" y="18"/>
                  </a:lnTo>
                  <a:lnTo>
                    <a:pt x="10" y="15"/>
                  </a:lnTo>
                  <a:lnTo>
                    <a:pt x="7" y="1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5" y="20"/>
                  </a:lnTo>
                  <a:lnTo>
                    <a:pt x="13" y="25"/>
                  </a:lnTo>
                  <a:lnTo>
                    <a:pt x="22" y="28"/>
                  </a:lnTo>
                  <a:lnTo>
                    <a:pt x="30" y="29"/>
                  </a:lnTo>
                  <a:lnTo>
                    <a:pt x="36" y="28"/>
                  </a:lnTo>
                  <a:lnTo>
                    <a:pt x="41" y="27"/>
                  </a:lnTo>
                  <a:lnTo>
                    <a:pt x="43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4" name="Freeform 30"/>
            <p:cNvSpPr>
              <a:spLocks/>
            </p:cNvSpPr>
            <p:nvPr/>
          </p:nvSpPr>
          <p:spPr bwMode="auto">
            <a:xfrm>
              <a:off x="2432" y="525"/>
              <a:ext cx="197" cy="132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23" y="22"/>
                </a:cxn>
                <a:cxn ang="0">
                  <a:pos x="31" y="33"/>
                </a:cxn>
                <a:cxn ang="0">
                  <a:pos x="40" y="43"/>
                </a:cxn>
                <a:cxn ang="0">
                  <a:pos x="48" y="48"/>
                </a:cxn>
                <a:cxn ang="0">
                  <a:pos x="51" y="46"/>
                </a:cxn>
                <a:cxn ang="0">
                  <a:pos x="56" y="40"/>
                </a:cxn>
                <a:cxn ang="0">
                  <a:pos x="62" y="33"/>
                </a:cxn>
                <a:cxn ang="0">
                  <a:pos x="68" y="24"/>
                </a:cxn>
                <a:cxn ang="0">
                  <a:pos x="75" y="15"/>
                </a:cxn>
                <a:cxn ang="0">
                  <a:pos x="81" y="7"/>
                </a:cxn>
                <a:cxn ang="0">
                  <a:pos x="89" y="2"/>
                </a:cxn>
                <a:cxn ang="0">
                  <a:pos x="95" y="0"/>
                </a:cxn>
                <a:cxn ang="0">
                  <a:pos x="106" y="4"/>
                </a:cxn>
                <a:cxn ang="0">
                  <a:pos x="115" y="11"/>
                </a:cxn>
                <a:cxn ang="0">
                  <a:pos x="121" y="25"/>
                </a:cxn>
                <a:cxn ang="0">
                  <a:pos x="121" y="46"/>
                </a:cxn>
                <a:cxn ang="0">
                  <a:pos x="121" y="56"/>
                </a:cxn>
                <a:cxn ang="0">
                  <a:pos x="125" y="64"/>
                </a:cxn>
                <a:cxn ang="0">
                  <a:pos x="132" y="68"/>
                </a:cxn>
                <a:cxn ang="0">
                  <a:pos x="140" y="70"/>
                </a:cxn>
                <a:cxn ang="0">
                  <a:pos x="148" y="70"/>
                </a:cxn>
                <a:cxn ang="0">
                  <a:pos x="154" y="70"/>
                </a:cxn>
                <a:cxn ang="0">
                  <a:pos x="159" y="69"/>
                </a:cxn>
                <a:cxn ang="0">
                  <a:pos x="161" y="69"/>
                </a:cxn>
                <a:cxn ang="0">
                  <a:pos x="164" y="69"/>
                </a:cxn>
                <a:cxn ang="0">
                  <a:pos x="170" y="66"/>
                </a:cxn>
                <a:cxn ang="0">
                  <a:pos x="181" y="60"/>
                </a:cxn>
                <a:cxn ang="0">
                  <a:pos x="197" y="47"/>
                </a:cxn>
                <a:cxn ang="0">
                  <a:pos x="195" y="48"/>
                </a:cxn>
                <a:cxn ang="0">
                  <a:pos x="193" y="52"/>
                </a:cxn>
                <a:cxn ang="0">
                  <a:pos x="188" y="59"/>
                </a:cxn>
                <a:cxn ang="0">
                  <a:pos x="182" y="66"/>
                </a:cxn>
                <a:cxn ang="0">
                  <a:pos x="175" y="75"/>
                </a:cxn>
                <a:cxn ang="0">
                  <a:pos x="168" y="84"/>
                </a:cxn>
                <a:cxn ang="0">
                  <a:pos x="159" y="93"/>
                </a:cxn>
                <a:cxn ang="0">
                  <a:pos x="151" y="101"/>
                </a:cxn>
                <a:cxn ang="0">
                  <a:pos x="141" y="109"/>
                </a:cxn>
                <a:cxn ang="0">
                  <a:pos x="132" y="117"/>
                </a:cxn>
                <a:cxn ang="0">
                  <a:pos x="123" y="125"/>
                </a:cxn>
                <a:cxn ang="0">
                  <a:pos x="113" y="130"/>
                </a:cxn>
                <a:cxn ang="0">
                  <a:pos x="102" y="132"/>
                </a:cxn>
                <a:cxn ang="0">
                  <a:pos x="92" y="132"/>
                </a:cxn>
                <a:cxn ang="0">
                  <a:pos x="81" y="127"/>
                </a:cxn>
                <a:cxn ang="0">
                  <a:pos x="71" y="117"/>
                </a:cxn>
                <a:cxn ang="0">
                  <a:pos x="60" y="104"/>
                </a:cxn>
                <a:cxn ang="0">
                  <a:pos x="50" y="90"/>
                </a:cxn>
                <a:cxn ang="0">
                  <a:pos x="41" y="77"/>
                </a:cxn>
                <a:cxn ang="0">
                  <a:pos x="33" y="65"/>
                </a:cxn>
                <a:cxn ang="0">
                  <a:pos x="25" y="55"/>
                </a:cxn>
                <a:cxn ang="0">
                  <a:pos x="17" y="46"/>
                </a:cxn>
                <a:cxn ang="0">
                  <a:pos x="9" y="40"/>
                </a:cxn>
                <a:cxn ang="0">
                  <a:pos x="0" y="38"/>
                </a:cxn>
                <a:cxn ang="0">
                  <a:pos x="21" y="17"/>
                </a:cxn>
              </a:cxnLst>
              <a:rect l="0" t="0" r="r" b="b"/>
              <a:pathLst>
                <a:path w="197" h="132">
                  <a:moveTo>
                    <a:pt x="21" y="17"/>
                  </a:moveTo>
                  <a:lnTo>
                    <a:pt x="23" y="22"/>
                  </a:lnTo>
                  <a:lnTo>
                    <a:pt x="31" y="33"/>
                  </a:lnTo>
                  <a:lnTo>
                    <a:pt x="40" y="43"/>
                  </a:lnTo>
                  <a:lnTo>
                    <a:pt x="48" y="48"/>
                  </a:lnTo>
                  <a:lnTo>
                    <a:pt x="51" y="46"/>
                  </a:lnTo>
                  <a:lnTo>
                    <a:pt x="56" y="40"/>
                  </a:lnTo>
                  <a:lnTo>
                    <a:pt x="62" y="33"/>
                  </a:lnTo>
                  <a:lnTo>
                    <a:pt x="68" y="24"/>
                  </a:lnTo>
                  <a:lnTo>
                    <a:pt x="75" y="15"/>
                  </a:lnTo>
                  <a:lnTo>
                    <a:pt x="81" y="7"/>
                  </a:lnTo>
                  <a:lnTo>
                    <a:pt x="89" y="2"/>
                  </a:lnTo>
                  <a:lnTo>
                    <a:pt x="95" y="0"/>
                  </a:lnTo>
                  <a:lnTo>
                    <a:pt x="106" y="4"/>
                  </a:lnTo>
                  <a:lnTo>
                    <a:pt x="115" y="11"/>
                  </a:lnTo>
                  <a:lnTo>
                    <a:pt x="121" y="25"/>
                  </a:lnTo>
                  <a:lnTo>
                    <a:pt x="121" y="46"/>
                  </a:lnTo>
                  <a:lnTo>
                    <a:pt x="121" y="56"/>
                  </a:lnTo>
                  <a:lnTo>
                    <a:pt x="125" y="64"/>
                  </a:lnTo>
                  <a:lnTo>
                    <a:pt x="132" y="68"/>
                  </a:lnTo>
                  <a:lnTo>
                    <a:pt x="140" y="70"/>
                  </a:lnTo>
                  <a:lnTo>
                    <a:pt x="148" y="70"/>
                  </a:lnTo>
                  <a:lnTo>
                    <a:pt x="154" y="70"/>
                  </a:lnTo>
                  <a:lnTo>
                    <a:pt x="159" y="69"/>
                  </a:lnTo>
                  <a:lnTo>
                    <a:pt x="161" y="69"/>
                  </a:lnTo>
                  <a:lnTo>
                    <a:pt x="164" y="69"/>
                  </a:lnTo>
                  <a:lnTo>
                    <a:pt x="170" y="66"/>
                  </a:lnTo>
                  <a:lnTo>
                    <a:pt x="181" y="60"/>
                  </a:lnTo>
                  <a:lnTo>
                    <a:pt x="197" y="47"/>
                  </a:lnTo>
                  <a:lnTo>
                    <a:pt x="195" y="48"/>
                  </a:lnTo>
                  <a:lnTo>
                    <a:pt x="193" y="52"/>
                  </a:lnTo>
                  <a:lnTo>
                    <a:pt x="188" y="59"/>
                  </a:lnTo>
                  <a:lnTo>
                    <a:pt x="182" y="66"/>
                  </a:lnTo>
                  <a:lnTo>
                    <a:pt x="175" y="75"/>
                  </a:lnTo>
                  <a:lnTo>
                    <a:pt x="168" y="84"/>
                  </a:lnTo>
                  <a:lnTo>
                    <a:pt x="159" y="93"/>
                  </a:lnTo>
                  <a:lnTo>
                    <a:pt x="151" y="101"/>
                  </a:lnTo>
                  <a:lnTo>
                    <a:pt x="141" y="109"/>
                  </a:lnTo>
                  <a:lnTo>
                    <a:pt x="132" y="117"/>
                  </a:lnTo>
                  <a:lnTo>
                    <a:pt x="123" y="125"/>
                  </a:lnTo>
                  <a:lnTo>
                    <a:pt x="113" y="130"/>
                  </a:lnTo>
                  <a:lnTo>
                    <a:pt x="102" y="132"/>
                  </a:lnTo>
                  <a:lnTo>
                    <a:pt x="92" y="132"/>
                  </a:lnTo>
                  <a:lnTo>
                    <a:pt x="81" y="127"/>
                  </a:lnTo>
                  <a:lnTo>
                    <a:pt x="71" y="117"/>
                  </a:lnTo>
                  <a:lnTo>
                    <a:pt x="60" y="104"/>
                  </a:lnTo>
                  <a:lnTo>
                    <a:pt x="50" y="90"/>
                  </a:lnTo>
                  <a:lnTo>
                    <a:pt x="41" y="77"/>
                  </a:lnTo>
                  <a:lnTo>
                    <a:pt x="33" y="65"/>
                  </a:lnTo>
                  <a:lnTo>
                    <a:pt x="25" y="55"/>
                  </a:lnTo>
                  <a:lnTo>
                    <a:pt x="17" y="46"/>
                  </a:lnTo>
                  <a:lnTo>
                    <a:pt x="9" y="40"/>
                  </a:lnTo>
                  <a:lnTo>
                    <a:pt x="0" y="38"/>
                  </a:lnTo>
                  <a:lnTo>
                    <a:pt x="2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5" name="Freeform 31"/>
            <p:cNvSpPr>
              <a:spLocks/>
            </p:cNvSpPr>
            <p:nvPr/>
          </p:nvSpPr>
          <p:spPr bwMode="auto">
            <a:xfrm>
              <a:off x="489" y="568"/>
              <a:ext cx="1972" cy="3259"/>
            </a:xfrm>
            <a:custGeom>
              <a:avLst/>
              <a:gdLst/>
              <a:ahLst/>
              <a:cxnLst>
                <a:cxn ang="0">
                  <a:pos x="0" y="3149"/>
                </a:cxn>
                <a:cxn ang="0">
                  <a:pos x="0" y="96"/>
                </a:cxn>
                <a:cxn ang="0">
                  <a:pos x="1" y="80"/>
                </a:cxn>
                <a:cxn ang="0">
                  <a:pos x="7" y="63"/>
                </a:cxn>
                <a:cxn ang="0">
                  <a:pos x="14" y="48"/>
                </a:cxn>
                <a:cxn ang="0">
                  <a:pos x="25" y="32"/>
                </a:cxn>
                <a:cxn ang="0">
                  <a:pos x="38" y="19"/>
                </a:cxn>
                <a:cxn ang="0">
                  <a:pos x="55" y="9"/>
                </a:cxn>
                <a:cxn ang="0">
                  <a:pos x="72" y="3"/>
                </a:cxn>
                <a:cxn ang="0">
                  <a:pos x="93" y="0"/>
                </a:cxn>
                <a:cxn ang="0">
                  <a:pos x="1892" y="0"/>
                </a:cxn>
                <a:cxn ang="0">
                  <a:pos x="1907" y="1"/>
                </a:cxn>
                <a:cxn ang="0">
                  <a:pos x="1920" y="6"/>
                </a:cxn>
                <a:cxn ang="0">
                  <a:pos x="1935" y="14"/>
                </a:cxn>
                <a:cxn ang="0">
                  <a:pos x="1947" y="25"/>
                </a:cxn>
                <a:cxn ang="0">
                  <a:pos x="1957" y="38"/>
                </a:cxn>
                <a:cxn ang="0">
                  <a:pos x="1965" y="52"/>
                </a:cxn>
                <a:cxn ang="0">
                  <a:pos x="1970" y="66"/>
                </a:cxn>
                <a:cxn ang="0">
                  <a:pos x="1972" y="82"/>
                </a:cxn>
                <a:cxn ang="0">
                  <a:pos x="1972" y="3164"/>
                </a:cxn>
                <a:cxn ang="0">
                  <a:pos x="1970" y="3179"/>
                </a:cxn>
                <a:cxn ang="0">
                  <a:pos x="1965" y="3195"/>
                </a:cxn>
                <a:cxn ang="0">
                  <a:pos x="1957" y="3210"/>
                </a:cxn>
                <a:cxn ang="0">
                  <a:pos x="1946" y="3226"/>
                </a:cxn>
                <a:cxn ang="0">
                  <a:pos x="1932" y="3239"/>
                </a:cxn>
                <a:cxn ang="0">
                  <a:pos x="1918" y="3250"/>
                </a:cxn>
                <a:cxn ang="0">
                  <a:pos x="1902" y="3257"/>
                </a:cxn>
                <a:cxn ang="0">
                  <a:pos x="1885" y="3259"/>
                </a:cxn>
                <a:cxn ang="0">
                  <a:pos x="109" y="3259"/>
                </a:cxn>
                <a:cxn ang="0">
                  <a:pos x="92" y="3258"/>
                </a:cxn>
                <a:cxn ang="0">
                  <a:pos x="72" y="3253"/>
                </a:cxn>
                <a:cxn ang="0">
                  <a:pos x="54" y="3244"/>
                </a:cxn>
                <a:cxn ang="0">
                  <a:pos x="37" y="3232"/>
                </a:cxn>
                <a:cxn ang="0">
                  <a:pos x="23" y="3217"/>
                </a:cxn>
                <a:cxn ang="0">
                  <a:pos x="11" y="3197"/>
                </a:cxn>
                <a:cxn ang="0">
                  <a:pos x="2" y="3175"/>
                </a:cxn>
                <a:cxn ang="0">
                  <a:pos x="0" y="3149"/>
                </a:cxn>
              </a:cxnLst>
              <a:rect l="0" t="0" r="r" b="b"/>
              <a:pathLst>
                <a:path w="1972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5" y="9"/>
                  </a:lnTo>
                  <a:lnTo>
                    <a:pt x="72" y="3"/>
                  </a:lnTo>
                  <a:lnTo>
                    <a:pt x="93" y="0"/>
                  </a:lnTo>
                  <a:lnTo>
                    <a:pt x="1892" y="0"/>
                  </a:lnTo>
                  <a:lnTo>
                    <a:pt x="1907" y="1"/>
                  </a:lnTo>
                  <a:lnTo>
                    <a:pt x="1920" y="6"/>
                  </a:lnTo>
                  <a:lnTo>
                    <a:pt x="1935" y="14"/>
                  </a:lnTo>
                  <a:lnTo>
                    <a:pt x="1947" y="25"/>
                  </a:lnTo>
                  <a:lnTo>
                    <a:pt x="1957" y="38"/>
                  </a:lnTo>
                  <a:lnTo>
                    <a:pt x="1965" y="52"/>
                  </a:lnTo>
                  <a:lnTo>
                    <a:pt x="1970" y="66"/>
                  </a:lnTo>
                  <a:lnTo>
                    <a:pt x="1972" y="82"/>
                  </a:lnTo>
                  <a:lnTo>
                    <a:pt x="1972" y="3164"/>
                  </a:lnTo>
                  <a:lnTo>
                    <a:pt x="1970" y="3179"/>
                  </a:lnTo>
                  <a:lnTo>
                    <a:pt x="1965" y="3195"/>
                  </a:lnTo>
                  <a:lnTo>
                    <a:pt x="1957" y="3210"/>
                  </a:lnTo>
                  <a:lnTo>
                    <a:pt x="1946" y="3226"/>
                  </a:lnTo>
                  <a:lnTo>
                    <a:pt x="1932" y="3239"/>
                  </a:lnTo>
                  <a:lnTo>
                    <a:pt x="1918" y="3250"/>
                  </a:lnTo>
                  <a:lnTo>
                    <a:pt x="1902" y="3257"/>
                  </a:lnTo>
                  <a:lnTo>
                    <a:pt x="1885" y="3259"/>
                  </a:lnTo>
                  <a:lnTo>
                    <a:pt x="109" y="3259"/>
                  </a:lnTo>
                  <a:lnTo>
                    <a:pt x="92" y="3258"/>
                  </a:lnTo>
                  <a:lnTo>
                    <a:pt x="72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3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6" name="Freeform 32"/>
            <p:cNvSpPr>
              <a:spLocks/>
            </p:cNvSpPr>
            <p:nvPr/>
          </p:nvSpPr>
          <p:spPr bwMode="auto">
            <a:xfrm>
              <a:off x="484" y="664"/>
              <a:ext cx="10" cy="30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053"/>
                </a:cxn>
                <a:cxn ang="0">
                  <a:pos x="10" y="3053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10" y="305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7" name="Freeform 33"/>
            <p:cNvSpPr>
              <a:spLocks/>
            </p:cNvSpPr>
            <p:nvPr/>
          </p:nvSpPr>
          <p:spPr bwMode="auto">
            <a:xfrm>
              <a:off x="484" y="563"/>
              <a:ext cx="98" cy="101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77" y="4"/>
                </a:cxn>
                <a:cxn ang="0">
                  <a:pos x="59" y="10"/>
                </a:cxn>
                <a:cxn ang="0">
                  <a:pos x="41" y="21"/>
                </a:cxn>
                <a:cxn ang="0">
                  <a:pos x="28" y="35"/>
                </a:cxn>
                <a:cxn ang="0">
                  <a:pos x="16" y="50"/>
                </a:cxn>
                <a:cxn ang="0">
                  <a:pos x="8" y="67"/>
                </a:cxn>
                <a:cxn ang="0">
                  <a:pos x="2" y="85"/>
                </a:cxn>
                <a:cxn ang="0">
                  <a:pos x="0" y="101"/>
                </a:cxn>
                <a:cxn ang="0">
                  <a:pos x="10" y="101"/>
                </a:cxn>
                <a:cxn ang="0">
                  <a:pos x="10" y="85"/>
                </a:cxn>
                <a:cxn ang="0">
                  <a:pos x="16" y="70"/>
                </a:cxn>
                <a:cxn ang="0">
                  <a:pos x="23" y="55"/>
                </a:cxn>
                <a:cxn ang="0">
                  <a:pos x="33" y="40"/>
                </a:cxn>
                <a:cxn ang="0">
                  <a:pos x="46" y="28"/>
                </a:cxn>
                <a:cxn ang="0">
                  <a:pos x="62" y="18"/>
                </a:cxn>
                <a:cxn ang="0">
                  <a:pos x="77" y="11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98" y="0"/>
                </a:cxn>
              </a:cxnLst>
              <a:rect l="0" t="0" r="r" b="b"/>
              <a:pathLst>
                <a:path w="98" h="101">
                  <a:moveTo>
                    <a:pt x="98" y="0"/>
                  </a:moveTo>
                  <a:lnTo>
                    <a:pt x="98" y="0"/>
                  </a:lnTo>
                  <a:lnTo>
                    <a:pt x="77" y="4"/>
                  </a:lnTo>
                  <a:lnTo>
                    <a:pt x="59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10" y="101"/>
                  </a:lnTo>
                  <a:lnTo>
                    <a:pt x="10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2" y="18"/>
                  </a:lnTo>
                  <a:lnTo>
                    <a:pt x="77" y="11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8" name="Freeform 34"/>
            <p:cNvSpPr>
              <a:spLocks/>
            </p:cNvSpPr>
            <p:nvPr/>
          </p:nvSpPr>
          <p:spPr bwMode="auto">
            <a:xfrm>
              <a:off x="582" y="563"/>
              <a:ext cx="1799" cy="10"/>
            </a:xfrm>
            <a:custGeom>
              <a:avLst/>
              <a:gdLst/>
              <a:ahLst/>
              <a:cxnLst>
                <a:cxn ang="0">
                  <a:pos x="1799" y="0"/>
                </a:cxn>
                <a:cxn ang="0">
                  <a:pos x="1799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799" y="10"/>
                </a:cxn>
                <a:cxn ang="0">
                  <a:pos x="1799" y="10"/>
                </a:cxn>
                <a:cxn ang="0">
                  <a:pos x="1799" y="0"/>
                </a:cxn>
              </a:cxnLst>
              <a:rect l="0" t="0" r="r" b="b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19" name="Freeform 35"/>
            <p:cNvSpPr>
              <a:spLocks/>
            </p:cNvSpPr>
            <p:nvPr/>
          </p:nvSpPr>
          <p:spPr bwMode="auto">
            <a:xfrm>
              <a:off x="2381" y="563"/>
              <a:ext cx="85" cy="87"/>
            </a:xfrm>
            <a:custGeom>
              <a:avLst/>
              <a:gdLst/>
              <a:ahLst/>
              <a:cxnLst>
                <a:cxn ang="0">
                  <a:pos x="85" y="87"/>
                </a:cxn>
                <a:cxn ang="0">
                  <a:pos x="85" y="87"/>
                </a:cxn>
                <a:cxn ang="0">
                  <a:pos x="82" y="70"/>
                </a:cxn>
                <a:cxn ang="0">
                  <a:pos x="77" y="55"/>
                </a:cxn>
                <a:cxn ang="0">
                  <a:pos x="68" y="40"/>
                </a:cxn>
                <a:cxn ang="0">
                  <a:pos x="57" y="27"/>
                </a:cxn>
                <a:cxn ang="0">
                  <a:pos x="45" y="15"/>
                </a:cxn>
                <a:cxn ang="0">
                  <a:pos x="29" y="8"/>
                </a:cxn>
                <a:cxn ang="0">
                  <a:pos x="15" y="2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5" y="10"/>
                </a:cxn>
                <a:cxn ang="0">
                  <a:pos x="27" y="15"/>
                </a:cxn>
                <a:cxn ang="0">
                  <a:pos x="40" y="23"/>
                </a:cxn>
                <a:cxn ang="0">
                  <a:pos x="52" y="32"/>
                </a:cxn>
                <a:cxn ang="0">
                  <a:pos x="61" y="45"/>
                </a:cxn>
                <a:cxn ang="0">
                  <a:pos x="69" y="58"/>
                </a:cxn>
                <a:cxn ang="0">
                  <a:pos x="74" y="72"/>
                </a:cxn>
                <a:cxn ang="0">
                  <a:pos x="76" y="87"/>
                </a:cxn>
                <a:cxn ang="0">
                  <a:pos x="76" y="87"/>
                </a:cxn>
                <a:cxn ang="0">
                  <a:pos x="85" y="87"/>
                </a:cxn>
              </a:cxnLst>
              <a:rect l="0" t="0" r="r" b="b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2" y="70"/>
                  </a:lnTo>
                  <a:lnTo>
                    <a:pt x="77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6" y="87"/>
                  </a:lnTo>
                  <a:lnTo>
                    <a:pt x="76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0" name="Freeform 36"/>
            <p:cNvSpPr>
              <a:spLocks/>
            </p:cNvSpPr>
            <p:nvPr/>
          </p:nvSpPr>
          <p:spPr bwMode="auto">
            <a:xfrm>
              <a:off x="2457" y="650"/>
              <a:ext cx="9" cy="3082"/>
            </a:xfrm>
            <a:custGeom>
              <a:avLst/>
              <a:gdLst/>
              <a:ahLst/>
              <a:cxnLst>
                <a:cxn ang="0">
                  <a:pos x="9" y="3082"/>
                </a:cxn>
                <a:cxn ang="0">
                  <a:pos x="9" y="3082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3082"/>
                </a:cxn>
                <a:cxn ang="0">
                  <a:pos x="0" y="3082"/>
                </a:cxn>
                <a:cxn ang="0">
                  <a:pos x="9" y="3082"/>
                </a:cxn>
              </a:cxnLst>
              <a:rect l="0" t="0" r="r" b="b"/>
              <a:pathLst>
                <a:path w="9" h="3082">
                  <a:moveTo>
                    <a:pt x="9" y="3082"/>
                  </a:moveTo>
                  <a:lnTo>
                    <a:pt x="9" y="308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0" y="3082"/>
                  </a:lnTo>
                  <a:lnTo>
                    <a:pt x="9" y="30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1" name="Freeform 37"/>
            <p:cNvSpPr>
              <a:spLocks/>
            </p:cNvSpPr>
            <p:nvPr/>
          </p:nvSpPr>
          <p:spPr bwMode="auto">
            <a:xfrm>
              <a:off x="2374" y="3732"/>
              <a:ext cx="92" cy="100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0" y="100"/>
                </a:cxn>
                <a:cxn ang="0">
                  <a:pos x="18" y="97"/>
                </a:cxn>
                <a:cxn ang="0">
                  <a:pos x="34" y="90"/>
                </a:cxn>
                <a:cxn ang="0">
                  <a:pos x="50" y="78"/>
                </a:cxn>
                <a:cxn ang="0">
                  <a:pos x="63" y="64"/>
                </a:cxn>
                <a:cxn ang="0">
                  <a:pos x="75" y="49"/>
                </a:cxn>
                <a:cxn ang="0">
                  <a:pos x="84" y="32"/>
                </a:cxn>
                <a:cxn ang="0">
                  <a:pos x="89" y="15"/>
                </a:cxn>
                <a:cxn ang="0">
                  <a:pos x="92" y="0"/>
                </a:cxn>
                <a:cxn ang="0">
                  <a:pos x="83" y="0"/>
                </a:cxn>
                <a:cxn ang="0">
                  <a:pos x="81" y="15"/>
                </a:cxn>
                <a:cxn ang="0">
                  <a:pos x="76" y="29"/>
                </a:cxn>
                <a:cxn ang="0">
                  <a:pos x="68" y="44"/>
                </a:cxn>
                <a:cxn ang="0">
                  <a:pos x="58" y="59"/>
                </a:cxn>
                <a:cxn ang="0">
                  <a:pos x="45" y="71"/>
                </a:cxn>
                <a:cxn ang="0">
                  <a:pos x="32" y="82"/>
                </a:cxn>
                <a:cxn ang="0">
                  <a:pos x="16" y="89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0" y="100"/>
                </a:cxn>
              </a:cxnLst>
              <a:rect l="0" t="0" r="r" b="b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2"/>
                  </a:lnTo>
                  <a:lnTo>
                    <a:pt x="89" y="15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2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2" name="Freeform 38"/>
            <p:cNvSpPr>
              <a:spLocks/>
            </p:cNvSpPr>
            <p:nvPr/>
          </p:nvSpPr>
          <p:spPr bwMode="auto">
            <a:xfrm>
              <a:off x="598" y="3822"/>
              <a:ext cx="1776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776" y="10"/>
                </a:cxn>
                <a:cxn ang="0">
                  <a:pos x="177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</a:cxnLst>
              <a:rect l="0" t="0" r="r" b="b"/>
              <a:pathLst>
                <a:path w="1776" h="10">
                  <a:moveTo>
                    <a:pt x="0" y="10"/>
                  </a:moveTo>
                  <a:lnTo>
                    <a:pt x="0" y="10"/>
                  </a:lnTo>
                  <a:lnTo>
                    <a:pt x="1776" y="10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3" name="Freeform 39"/>
            <p:cNvSpPr>
              <a:spLocks/>
            </p:cNvSpPr>
            <p:nvPr/>
          </p:nvSpPr>
          <p:spPr bwMode="auto">
            <a:xfrm>
              <a:off x="484" y="3717"/>
              <a:ext cx="114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26"/>
                </a:cxn>
                <a:cxn ang="0">
                  <a:pos x="12" y="49"/>
                </a:cxn>
                <a:cxn ang="0">
                  <a:pos x="24" y="70"/>
                </a:cxn>
                <a:cxn ang="0">
                  <a:pos x="40" y="87"/>
                </a:cxn>
                <a:cxn ang="0">
                  <a:pos x="58" y="99"/>
                </a:cxn>
                <a:cxn ang="0">
                  <a:pos x="76" y="108"/>
                </a:cxn>
                <a:cxn ang="0">
                  <a:pos x="97" y="113"/>
                </a:cxn>
                <a:cxn ang="0">
                  <a:pos x="114" y="115"/>
                </a:cxn>
                <a:cxn ang="0">
                  <a:pos x="114" y="105"/>
                </a:cxn>
                <a:cxn ang="0">
                  <a:pos x="97" y="105"/>
                </a:cxn>
                <a:cxn ang="0">
                  <a:pos x="79" y="100"/>
                </a:cxn>
                <a:cxn ang="0">
                  <a:pos x="60" y="91"/>
                </a:cxn>
                <a:cxn ang="0">
                  <a:pos x="45" y="79"/>
                </a:cxn>
                <a:cxn ang="0">
                  <a:pos x="31" y="65"/>
                </a:cxn>
                <a:cxn ang="0">
                  <a:pos x="19" y="47"/>
                </a:cxn>
                <a:cxn ang="0">
                  <a:pos x="11" y="2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14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4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6" y="108"/>
                  </a:lnTo>
                  <a:lnTo>
                    <a:pt x="97" y="113"/>
                  </a:lnTo>
                  <a:lnTo>
                    <a:pt x="114" y="115"/>
                  </a:lnTo>
                  <a:lnTo>
                    <a:pt x="114" y="105"/>
                  </a:lnTo>
                  <a:lnTo>
                    <a:pt x="97" y="105"/>
                  </a:lnTo>
                  <a:lnTo>
                    <a:pt x="79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1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4" name="Freeform 40"/>
            <p:cNvSpPr>
              <a:spLocks/>
            </p:cNvSpPr>
            <p:nvPr/>
          </p:nvSpPr>
          <p:spPr bwMode="auto">
            <a:xfrm>
              <a:off x="2572" y="568"/>
              <a:ext cx="1971" cy="3259"/>
            </a:xfrm>
            <a:custGeom>
              <a:avLst/>
              <a:gdLst/>
              <a:ahLst/>
              <a:cxnLst>
                <a:cxn ang="0">
                  <a:pos x="0" y="3149"/>
                </a:cxn>
                <a:cxn ang="0">
                  <a:pos x="0" y="96"/>
                </a:cxn>
                <a:cxn ang="0">
                  <a:pos x="1" y="80"/>
                </a:cxn>
                <a:cxn ang="0">
                  <a:pos x="7" y="63"/>
                </a:cxn>
                <a:cxn ang="0">
                  <a:pos x="14" y="48"/>
                </a:cxn>
                <a:cxn ang="0">
                  <a:pos x="25" y="32"/>
                </a:cxn>
                <a:cxn ang="0">
                  <a:pos x="38" y="19"/>
                </a:cxn>
                <a:cxn ang="0">
                  <a:pos x="54" y="9"/>
                </a:cxn>
                <a:cxn ang="0">
                  <a:pos x="72" y="3"/>
                </a:cxn>
                <a:cxn ang="0">
                  <a:pos x="92" y="0"/>
                </a:cxn>
                <a:cxn ang="0">
                  <a:pos x="1891" y="0"/>
                </a:cxn>
                <a:cxn ang="0">
                  <a:pos x="1906" y="1"/>
                </a:cxn>
                <a:cxn ang="0">
                  <a:pos x="1919" y="6"/>
                </a:cxn>
                <a:cxn ang="0">
                  <a:pos x="1934" y="14"/>
                </a:cxn>
                <a:cxn ang="0">
                  <a:pos x="1946" y="25"/>
                </a:cxn>
                <a:cxn ang="0">
                  <a:pos x="1955" y="38"/>
                </a:cxn>
                <a:cxn ang="0">
                  <a:pos x="1964" y="52"/>
                </a:cxn>
                <a:cxn ang="0">
                  <a:pos x="1969" y="66"/>
                </a:cxn>
                <a:cxn ang="0">
                  <a:pos x="1971" y="82"/>
                </a:cxn>
                <a:cxn ang="0">
                  <a:pos x="1971" y="3164"/>
                </a:cxn>
                <a:cxn ang="0">
                  <a:pos x="1969" y="3179"/>
                </a:cxn>
                <a:cxn ang="0">
                  <a:pos x="1964" y="3195"/>
                </a:cxn>
                <a:cxn ang="0">
                  <a:pos x="1955" y="3210"/>
                </a:cxn>
                <a:cxn ang="0">
                  <a:pos x="1944" y="3226"/>
                </a:cxn>
                <a:cxn ang="0">
                  <a:pos x="1931" y="3239"/>
                </a:cxn>
                <a:cxn ang="0">
                  <a:pos x="1917" y="3250"/>
                </a:cxn>
                <a:cxn ang="0">
                  <a:pos x="1901" y="3257"/>
                </a:cxn>
                <a:cxn ang="0">
                  <a:pos x="1884" y="3259"/>
                </a:cxn>
                <a:cxn ang="0">
                  <a:pos x="107" y="3259"/>
                </a:cxn>
                <a:cxn ang="0">
                  <a:pos x="91" y="3258"/>
                </a:cxn>
                <a:cxn ang="0">
                  <a:pos x="71" y="3253"/>
                </a:cxn>
                <a:cxn ang="0">
                  <a:pos x="54" y="3244"/>
                </a:cxn>
                <a:cxn ang="0">
                  <a:pos x="37" y="3232"/>
                </a:cxn>
                <a:cxn ang="0">
                  <a:pos x="21" y="3217"/>
                </a:cxn>
                <a:cxn ang="0">
                  <a:pos x="11" y="3197"/>
                </a:cxn>
                <a:cxn ang="0">
                  <a:pos x="2" y="3175"/>
                </a:cxn>
                <a:cxn ang="0">
                  <a:pos x="0" y="3149"/>
                </a:cxn>
              </a:cxnLst>
              <a:rect l="0" t="0" r="r" b="b"/>
              <a:pathLst>
                <a:path w="1971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4" y="9"/>
                  </a:lnTo>
                  <a:lnTo>
                    <a:pt x="72" y="3"/>
                  </a:lnTo>
                  <a:lnTo>
                    <a:pt x="92" y="0"/>
                  </a:lnTo>
                  <a:lnTo>
                    <a:pt x="1891" y="0"/>
                  </a:lnTo>
                  <a:lnTo>
                    <a:pt x="1906" y="1"/>
                  </a:lnTo>
                  <a:lnTo>
                    <a:pt x="1919" y="6"/>
                  </a:lnTo>
                  <a:lnTo>
                    <a:pt x="1934" y="14"/>
                  </a:lnTo>
                  <a:lnTo>
                    <a:pt x="1946" y="25"/>
                  </a:lnTo>
                  <a:lnTo>
                    <a:pt x="1955" y="38"/>
                  </a:lnTo>
                  <a:lnTo>
                    <a:pt x="1964" y="52"/>
                  </a:lnTo>
                  <a:lnTo>
                    <a:pt x="1969" y="66"/>
                  </a:lnTo>
                  <a:lnTo>
                    <a:pt x="1971" y="82"/>
                  </a:lnTo>
                  <a:lnTo>
                    <a:pt x="1971" y="3164"/>
                  </a:lnTo>
                  <a:lnTo>
                    <a:pt x="1969" y="3179"/>
                  </a:lnTo>
                  <a:lnTo>
                    <a:pt x="1964" y="3195"/>
                  </a:lnTo>
                  <a:lnTo>
                    <a:pt x="1955" y="3210"/>
                  </a:lnTo>
                  <a:lnTo>
                    <a:pt x="1944" y="3226"/>
                  </a:lnTo>
                  <a:lnTo>
                    <a:pt x="1931" y="3239"/>
                  </a:lnTo>
                  <a:lnTo>
                    <a:pt x="1917" y="3250"/>
                  </a:lnTo>
                  <a:lnTo>
                    <a:pt x="1901" y="3257"/>
                  </a:lnTo>
                  <a:lnTo>
                    <a:pt x="1884" y="3259"/>
                  </a:lnTo>
                  <a:lnTo>
                    <a:pt x="107" y="3259"/>
                  </a:lnTo>
                  <a:lnTo>
                    <a:pt x="91" y="3258"/>
                  </a:lnTo>
                  <a:lnTo>
                    <a:pt x="71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1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5" name="Freeform 41"/>
            <p:cNvSpPr>
              <a:spLocks/>
            </p:cNvSpPr>
            <p:nvPr/>
          </p:nvSpPr>
          <p:spPr bwMode="auto">
            <a:xfrm>
              <a:off x="2567" y="664"/>
              <a:ext cx="9" cy="30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053"/>
                </a:cxn>
                <a:cxn ang="0">
                  <a:pos x="9" y="305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9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9" y="3053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6" name="Freeform 42"/>
            <p:cNvSpPr>
              <a:spLocks/>
            </p:cNvSpPr>
            <p:nvPr/>
          </p:nvSpPr>
          <p:spPr bwMode="auto">
            <a:xfrm>
              <a:off x="2567" y="563"/>
              <a:ext cx="97" cy="101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97" y="0"/>
                </a:cxn>
                <a:cxn ang="0">
                  <a:pos x="77" y="4"/>
                </a:cxn>
                <a:cxn ang="0">
                  <a:pos x="58" y="10"/>
                </a:cxn>
                <a:cxn ang="0">
                  <a:pos x="41" y="21"/>
                </a:cxn>
                <a:cxn ang="0">
                  <a:pos x="28" y="35"/>
                </a:cxn>
                <a:cxn ang="0">
                  <a:pos x="16" y="50"/>
                </a:cxn>
                <a:cxn ang="0">
                  <a:pos x="8" y="67"/>
                </a:cxn>
                <a:cxn ang="0">
                  <a:pos x="2" y="85"/>
                </a:cxn>
                <a:cxn ang="0">
                  <a:pos x="0" y="101"/>
                </a:cxn>
                <a:cxn ang="0">
                  <a:pos x="9" y="101"/>
                </a:cxn>
                <a:cxn ang="0">
                  <a:pos x="9" y="85"/>
                </a:cxn>
                <a:cxn ang="0">
                  <a:pos x="16" y="70"/>
                </a:cxn>
                <a:cxn ang="0">
                  <a:pos x="23" y="55"/>
                </a:cxn>
                <a:cxn ang="0">
                  <a:pos x="33" y="40"/>
                </a:cxn>
                <a:cxn ang="0">
                  <a:pos x="46" y="28"/>
                </a:cxn>
                <a:cxn ang="0">
                  <a:pos x="60" y="18"/>
                </a:cxn>
                <a:cxn ang="0">
                  <a:pos x="77" y="11"/>
                </a:cxn>
                <a:cxn ang="0">
                  <a:pos x="97" y="10"/>
                </a:cxn>
                <a:cxn ang="0">
                  <a:pos x="97" y="10"/>
                </a:cxn>
                <a:cxn ang="0">
                  <a:pos x="97" y="0"/>
                </a:cxn>
              </a:cxnLst>
              <a:rect l="0" t="0" r="r" b="b"/>
              <a:pathLst>
                <a:path w="97" h="101">
                  <a:moveTo>
                    <a:pt x="97" y="0"/>
                  </a:moveTo>
                  <a:lnTo>
                    <a:pt x="97" y="0"/>
                  </a:lnTo>
                  <a:lnTo>
                    <a:pt x="77" y="4"/>
                  </a:lnTo>
                  <a:lnTo>
                    <a:pt x="58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9" y="101"/>
                  </a:lnTo>
                  <a:lnTo>
                    <a:pt x="9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0" y="18"/>
                  </a:lnTo>
                  <a:lnTo>
                    <a:pt x="77" y="11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7" name="Freeform 43"/>
            <p:cNvSpPr>
              <a:spLocks/>
            </p:cNvSpPr>
            <p:nvPr/>
          </p:nvSpPr>
          <p:spPr bwMode="auto">
            <a:xfrm>
              <a:off x="2664" y="563"/>
              <a:ext cx="1799" cy="10"/>
            </a:xfrm>
            <a:custGeom>
              <a:avLst/>
              <a:gdLst/>
              <a:ahLst/>
              <a:cxnLst>
                <a:cxn ang="0">
                  <a:pos x="1799" y="0"/>
                </a:cxn>
                <a:cxn ang="0">
                  <a:pos x="1799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799" y="10"/>
                </a:cxn>
                <a:cxn ang="0">
                  <a:pos x="1799" y="10"/>
                </a:cxn>
                <a:cxn ang="0">
                  <a:pos x="1799" y="0"/>
                </a:cxn>
              </a:cxnLst>
              <a:rect l="0" t="0" r="r" b="b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8" name="Freeform 44"/>
            <p:cNvSpPr>
              <a:spLocks/>
            </p:cNvSpPr>
            <p:nvPr/>
          </p:nvSpPr>
          <p:spPr bwMode="auto">
            <a:xfrm>
              <a:off x="4463" y="563"/>
              <a:ext cx="85" cy="87"/>
            </a:xfrm>
            <a:custGeom>
              <a:avLst/>
              <a:gdLst/>
              <a:ahLst/>
              <a:cxnLst>
                <a:cxn ang="0">
                  <a:pos x="85" y="87"/>
                </a:cxn>
                <a:cxn ang="0">
                  <a:pos x="85" y="87"/>
                </a:cxn>
                <a:cxn ang="0">
                  <a:pos x="81" y="70"/>
                </a:cxn>
                <a:cxn ang="0">
                  <a:pos x="76" y="55"/>
                </a:cxn>
                <a:cxn ang="0">
                  <a:pos x="68" y="40"/>
                </a:cxn>
                <a:cxn ang="0">
                  <a:pos x="57" y="27"/>
                </a:cxn>
                <a:cxn ang="0">
                  <a:pos x="45" y="15"/>
                </a:cxn>
                <a:cxn ang="0">
                  <a:pos x="29" y="8"/>
                </a:cxn>
                <a:cxn ang="0">
                  <a:pos x="15" y="2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5" y="10"/>
                </a:cxn>
                <a:cxn ang="0">
                  <a:pos x="27" y="15"/>
                </a:cxn>
                <a:cxn ang="0">
                  <a:pos x="40" y="23"/>
                </a:cxn>
                <a:cxn ang="0">
                  <a:pos x="52" y="32"/>
                </a:cxn>
                <a:cxn ang="0">
                  <a:pos x="61" y="45"/>
                </a:cxn>
                <a:cxn ang="0">
                  <a:pos x="69" y="58"/>
                </a:cxn>
                <a:cxn ang="0">
                  <a:pos x="74" y="72"/>
                </a:cxn>
                <a:cxn ang="0">
                  <a:pos x="75" y="87"/>
                </a:cxn>
                <a:cxn ang="0">
                  <a:pos x="75" y="87"/>
                </a:cxn>
                <a:cxn ang="0">
                  <a:pos x="85" y="87"/>
                </a:cxn>
              </a:cxnLst>
              <a:rect l="0" t="0" r="r" b="b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1" y="70"/>
                  </a:lnTo>
                  <a:lnTo>
                    <a:pt x="76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5" y="87"/>
                  </a:lnTo>
                  <a:lnTo>
                    <a:pt x="75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9" name="Freeform 45"/>
            <p:cNvSpPr>
              <a:spLocks/>
            </p:cNvSpPr>
            <p:nvPr/>
          </p:nvSpPr>
          <p:spPr bwMode="auto">
            <a:xfrm>
              <a:off x="4538" y="650"/>
              <a:ext cx="10" cy="3082"/>
            </a:xfrm>
            <a:custGeom>
              <a:avLst/>
              <a:gdLst/>
              <a:ahLst/>
              <a:cxnLst>
                <a:cxn ang="0">
                  <a:pos x="10" y="3082"/>
                </a:cxn>
                <a:cxn ang="0">
                  <a:pos x="10" y="3082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82"/>
                </a:cxn>
                <a:cxn ang="0">
                  <a:pos x="0" y="3082"/>
                </a:cxn>
                <a:cxn ang="0">
                  <a:pos x="10" y="3082"/>
                </a:cxn>
              </a:cxnLst>
              <a:rect l="0" t="0" r="r" b="b"/>
              <a:pathLst>
                <a:path w="10" h="3082">
                  <a:moveTo>
                    <a:pt x="10" y="3082"/>
                  </a:moveTo>
                  <a:lnTo>
                    <a:pt x="10" y="308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0" y="3082"/>
                  </a:lnTo>
                  <a:lnTo>
                    <a:pt x="10" y="30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0" name="Freeform 46"/>
            <p:cNvSpPr>
              <a:spLocks/>
            </p:cNvSpPr>
            <p:nvPr/>
          </p:nvSpPr>
          <p:spPr bwMode="auto">
            <a:xfrm>
              <a:off x="4456" y="3732"/>
              <a:ext cx="92" cy="100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0" y="100"/>
                </a:cxn>
                <a:cxn ang="0">
                  <a:pos x="18" y="97"/>
                </a:cxn>
                <a:cxn ang="0">
                  <a:pos x="34" y="90"/>
                </a:cxn>
                <a:cxn ang="0">
                  <a:pos x="50" y="78"/>
                </a:cxn>
                <a:cxn ang="0">
                  <a:pos x="63" y="64"/>
                </a:cxn>
                <a:cxn ang="0">
                  <a:pos x="75" y="49"/>
                </a:cxn>
                <a:cxn ang="0">
                  <a:pos x="83" y="32"/>
                </a:cxn>
                <a:cxn ang="0">
                  <a:pos x="88" y="15"/>
                </a:cxn>
                <a:cxn ang="0">
                  <a:pos x="92" y="0"/>
                </a:cxn>
                <a:cxn ang="0">
                  <a:pos x="82" y="0"/>
                </a:cxn>
                <a:cxn ang="0">
                  <a:pos x="81" y="15"/>
                </a:cxn>
                <a:cxn ang="0">
                  <a:pos x="76" y="29"/>
                </a:cxn>
                <a:cxn ang="0">
                  <a:pos x="68" y="44"/>
                </a:cxn>
                <a:cxn ang="0">
                  <a:pos x="58" y="59"/>
                </a:cxn>
                <a:cxn ang="0">
                  <a:pos x="45" y="71"/>
                </a:cxn>
                <a:cxn ang="0">
                  <a:pos x="31" y="82"/>
                </a:cxn>
                <a:cxn ang="0">
                  <a:pos x="16" y="89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0" y="100"/>
                </a:cxn>
              </a:cxnLst>
              <a:rect l="0" t="0" r="r" b="b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3" y="32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1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1" name="Freeform 47"/>
            <p:cNvSpPr>
              <a:spLocks/>
            </p:cNvSpPr>
            <p:nvPr/>
          </p:nvSpPr>
          <p:spPr bwMode="auto">
            <a:xfrm>
              <a:off x="2679" y="3822"/>
              <a:ext cx="1777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777" y="10"/>
                </a:cxn>
                <a:cxn ang="0">
                  <a:pos x="1777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</a:cxnLst>
              <a:rect l="0" t="0" r="r" b="b"/>
              <a:pathLst>
                <a:path w="1777" h="10">
                  <a:moveTo>
                    <a:pt x="0" y="10"/>
                  </a:moveTo>
                  <a:lnTo>
                    <a:pt x="0" y="10"/>
                  </a:lnTo>
                  <a:lnTo>
                    <a:pt x="1777" y="10"/>
                  </a:lnTo>
                  <a:lnTo>
                    <a:pt x="177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2" name="Freeform 48"/>
            <p:cNvSpPr>
              <a:spLocks/>
            </p:cNvSpPr>
            <p:nvPr/>
          </p:nvSpPr>
          <p:spPr bwMode="auto">
            <a:xfrm>
              <a:off x="2567" y="3717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26"/>
                </a:cxn>
                <a:cxn ang="0">
                  <a:pos x="12" y="49"/>
                </a:cxn>
                <a:cxn ang="0">
                  <a:pos x="23" y="70"/>
                </a:cxn>
                <a:cxn ang="0">
                  <a:pos x="40" y="87"/>
                </a:cxn>
                <a:cxn ang="0">
                  <a:pos x="58" y="99"/>
                </a:cxn>
                <a:cxn ang="0">
                  <a:pos x="75" y="108"/>
                </a:cxn>
                <a:cxn ang="0">
                  <a:pos x="96" y="113"/>
                </a:cxn>
                <a:cxn ang="0">
                  <a:pos x="112" y="115"/>
                </a:cxn>
                <a:cxn ang="0">
                  <a:pos x="112" y="105"/>
                </a:cxn>
                <a:cxn ang="0">
                  <a:pos x="96" y="105"/>
                </a:cxn>
                <a:cxn ang="0">
                  <a:pos x="77" y="100"/>
                </a:cxn>
                <a:cxn ang="0">
                  <a:pos x="60" y="91"/>
                </a:cxn>
                <a:cxn ang="0">
                  <a:pos x="45" y="79"/>
                </a:cxn>
                <a:cxn ang="0">
                  <a:pos x="30" y="65"/>
                </a:cxn>
                <a:cxn ang="0">
                  <a:pos x="19" y="47"/>
                </a:cxn>
                <a:cxn ang="0">
                  <a:pos x="11" y="26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3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5" y="108"/>
                  </a:lnTo>
                  <a:lnTo>
                    <a:pt x="96" y="113"/>
                  </a:lnTo>
                  <a:lnTo>
                    <a:pt x="112" y="115"/>
                  </a:lnTo>
                  <a:lnTo>
                    <a:pt x="112" y="105"/>
                  </a:lnTo>
                  <a:lnTo>
                    <a:pt x="96" y="105"/>
                  </a:lnTo>
                  <a:lnTo>
                    <a:pt x="77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0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3" name="Freeform 49"/>
            <p:cNvSpPr>
              <a:spLocks/>
            </p:cNvSpPr>
            <p:nvPr/>
          </p:nvSpPr>
          <p:spPr bwMode="auto">
            <a:xfrm>
              <a:off x="2499" y="2167"/>
              <a:ext cx="57" cy="57"/>
            </a:xfrm>
            <a:custGeom>
              <a:avLst/>
              <a:gdLst/>
              <a:ahLst/>
              <a:cxnLst>
                <a:cxn ang="0">
                  <a:pos x="57" y="21"/>
                </a:cxn>
                <a:cxn ang="0">
                  <a:pos x="57" y="16"/>
                </a:cxn>
                <a:cxn ang="0">
                  <a:pos x="56" y="12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2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18" y="3"/>
                </a:cxn>
                <a:cxn ang="0">
                  <a:pos x="11" y="8"/>
                </a:cxn>
                <a:cxn ang="0">
                  <a:pos x="5" y="14"/>
                </a:cxn>
                <a:cxn ang="0">
                  <a:pos x="1" y="24"/>
                </a:cxn>
                <a:cxn ang="0">
                  <a:pos x="0" y="33"/>
                </a:cxn>
                <a:cxn ang="0">
                  <a:pos x="1" y="42"/>
                </a:cxn>
                <a:cxn ang="0">
                  <a:pos x="6" y="49"/>
                </a:cxn>
                <a:cxn ang="0">
                  <a:pos x="13" y="55"/>
                </a:cxn>
                <a:cxn ang="0">
                  <a:pos x="25" y="57"/>
                </a:cxn>
                <a:cxn ang="0">
                  <a:pos x="41" y="55"/>
                </a:cxn>
                <a:cxn ang="0">
                  <a:pos x="41" y="47"/>
                </a:cxn>
                <a:cxn ang="0">
                  <a:pos x="34" y="39"/>
                </a:cxn>
                <a:cxn ang="0">
                  <a:pos x="30" y="35"/>
                </a:cxn>
                <a:cxn ang="0">
                  <a:pos x="29" y="31"/>
                </a:cxn>
                <a:cxn ang="0">
                  <a:pos x="28" y="24"/>
                </a:cxn>
                <a:cxn ang="0">
                  <a:pos x="30" y="18"/>
                </a:cxn>
                <a:cxn ang="0">
                  <a:pos x="40" y="20"/>
                </a:cxn>
                <a:cxn ang="0">
                  <a:pos x="51" y="25"/>
                </a:cxn>
                <a:cxn ang="0">
                  <a:pos x="56" y="24"/>
                </a:cxn>
                <a:cxn ang="0">
                  <a:pos x="57" y="22"/>
                </a:cxn>
                <a:cxn ang="0">
                  <a:pos x="57" y="21"/>
                </a:cxn>
              </a:cxnLst>
              <a:rect l="0" t="0" r="r" b="b"/>
              <a:pathLst>
                <a:path w="57" h="57">
                  <a:moveTo>
                    <a:pt x="57" y="21"/>
                  </a:moveTo>
                  <a:lnTo>
                    <a:pt x="57" y="16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49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7"/>
                  </a:lnTo>
                  <a:lnTo>
                    <a:pt x="34" y="39"/>
                  </a:lnTo>
                  <a:lnTo>
                    <a:pt x="30" y="35"/>
                  </a:lnTo>
                  <a:lnTo>
                    <a:pt x="29" y="31"/>
                  </a:lnTo>
                  <a:lnTo>
                    <a:pt x="28" y="24"/>
                  </a:lnTo>
                  <a:lnTo>
                    <a:pt x="30" y="18"/>
                  </a:lnTo>
                  <a:lnTo>
                    <a:pt x="40" y="20"/>
                  </a:lnTo>
                  <a:lnTo>
                    <a:pt x="51" y="25"/>
                  </a:lnTo>
                  <a:lnTo>
                    <a:pt x="56" y="24"/>
                  </a:lnTo>
                  <a:lnTo>
                    <a:pt x="57" y="22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4" name="Freeform 50"/>
            <p:cNvSpPr>
              <a:spLocks/>
            </p:cNvSpPr>
            <p:nvPr/>
          </p:nvSpPr>
          <p:spPr bwMode="auto">
            <a:xfrm>
              <a:off x="2499" y="2762"/>
              <a:ext cx="57" cy="57"/>
            </a:xfrm>
            <a:custGeom>
              <a:avLst/>
              <a:gdLst/>
              <a:ahLst/>
              <a:cxnLst>
                <a:cxn ang="0">
                  <a:pos x="57" y="22"/>
                </a:cxn>
                <a:cxn ang="0">
                  <a:pos x="57" y="17"/>
                </a:cxn>
                <a:cxn ang="0">
                  <a:pos x="56" y="12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2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18" y="3"/>
                </a:cxn>
                <a:cxn ang="0">
                  <a:pos x="11" y="8"/>
                </a:cxn>
                <a:cxn ang="0">
                  <a:pos x="5" y="15"/>
                </a:cxn>
                <a:cxn ang="0">
                  <a:pos x="1" y="24"/>
                </a:cxn>
                <a:cxn ang="0">
                  <a:pos x="0" y="33"/>
                </a:cxn>
                <a:cxn ang="0">
                  <a:pos x="1" y="42"/>
                </a:cxn>
                <a:cxn ang="0">
                  <a:pos x="6" y="50"/>
                </a:cxn>
                <a:cxn ang="0">
                  <a:pos x="13" y="55"/>
                </a:cxn>
                <a:cxn ang="0">
                  <a:pos x="25" y="57"/>
                </a:cxn>
                <a:cxn ang="0">
                  <a:pos x="41" y="55"/>
                </a:cxn>
                <a:cxn ang="0">
                  <a:pos x="41" y="48"/>
                </a:cxn>
                <a:cxn ang="0">
                  <a:pos x="34" y="41"/>
                </a:cxn>
                <a:cxn ang="0">
                  <a:pos x="30" y="37"/>
                </a:cxn>
                <a:cxn ang="0">
                  <a:pos x="29" y="33"/>
                </a:cxn>
                <a:cxn ang="0">
                  <a:pos x="28" y="25"/>
                </a:cxn>
                <a:cxn ang="0">
                  <a:pos x="30" y="19"/>
                </a:cxn>
                <a:cxn ang="0">
                  <a:pos x="40" y="21"/>
                </a:cxn>
                <a:cxn ang="0">
                  <a:pos x="51" y="25"/>
                </a:cxn>
                <a:cxn ang="0">
                  <a:pos x="56" y="25"/>
                </a:cxn>
                <a:cxn ang="0">
                  <a:pos x="57" y="24"/>
                </a:cxn>
                <a:cxn ang="0">
                  <a:pos x="57" y="22"/>
                </a:cxn>
              </a:cxnLst>
              <a:rect l="0" t="0" r="r" b="b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5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50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5" name="Freeform 51"/>
            <p:cNvSpPr>
              <a:spLocks/>
            </p:cNvSpPr>
            <p:nvPr/>
          </p:nvSpPr>
          <p:spPr bwMode="auto">
            <a:xfrm>
              <a:off x="2499" y="973"/>
              <a:ext cx="57" cy="58"/>
            </a:xfrm>
            <a:custGeom>
              <a:avLst/>
              <a:gdLst/>
              <a:ahLst/>
              <a:cxnLst>
                <a:cxn ang="0">
                  <a:pos x="57" y="22"/>
                </a:cxn>
                <a:cxn ang="0">
                  <a:pos x="57" y="17"/>
                </a:cxn>
                <a:cxn ang="0">
                  <a:pos x="56" y="13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18" y="3"/>
                </a:cxn>
                <a:cxn ang="0">
                  <a:pos x="11" y="8"/>
                </a:cxn>
                <a:cxn ang="0">
                  <a:pos x="5" y="16"/>
                </a:cxn>
                <a:cxn ang="0">
                  <a:pos x="1" y="25"/>
                </a:cxn>
                <a:cxn ang="0">
                  <a:pos x="0" y="34"/>
                </a:cxn>
                <a:cxn ang="0">
                  <a:pos x="1" y="43"/>
                </a:cxn>
                <a:cxn ang="0">
                  <a:pos x="6" y="50"/>
                </a:cxn>
                <a:cxn ang="0">
                  <a:pos x="13" y="56"/>
                </a:cxn>
                <a:cxn ang="0">
                  <a:pos x="25" y="58"/>
                </a:cxn>
                <a:cxn ang="0">
                  <a:pos x="41" y="56"/>
                </a:cxn>
                <a:cxn ang="0">
                  <a:pos x="41" y="48"/>
                </a:cxn>
                <a:cxn ang="0">
                  <a:pos x="34" y="40"/>
                </a:cxn>
                <a:cxn ang="0">
                  <a:pos x="30" y="36"/>
                </a:cxn>
                <a:cxn ang="0">
                  <a:pos x="29" y="32"/>
                </a:cxn>
                <a:cxn ang="0">
                  <a:pos x="28" y="25"/>
                </a:cxn>
                <a:cxn ang="0">
                  <a:pos x="30" y="19"/>
                </a:cxn>
                <a:cxn ang="0">
                  <a:pos x="40" y="21"/>
                </a:cxn>
                <a:cxn ang="0">
                  <a:pos x="51" y="26"/>
                </a:cxn>
                <a:cxn ang="0">
                  <a:pos x="56" y="25"/>
                </a:cxn>
                <a:cxn ang="0">
                  <a:pos x="57" y="23"/>
                </a:cxn>
                <a:cxn ang="0">
                  <a:pos x="57" y="22"/>
                </a:cxn>
              </a:cxnLst>
              <a:rect l="0" t="0" r="r" b="b"/>
              <a:pathLst>
                <a:path w="57" h="58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0"/>
                  </a:lnTo>
                  <a:lnTo>
                    <a:pt x="13" y="56"/>
                  </a:lnTo>
                  <a:lnTo>
                    <a:pt x="25" y="58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6" name="Freeform 52"/>
            <p:cNvSpPr>
              <a:spLocks/>
            </p:cNvSpPr>
            <p:nvPr/>
          </p:nvSpPr>
          <p:spPr bwMode="auto">
            <a:xfrm>
              <a:off x="2499" y="3359"/>
              <a:ext cx="57" cy="57"/>
            </a:xfrm>
            <a:custGeom>
              <a:avLst/>
              <a:gdLst/>
              <a:ahLst/>
              <a:cxnLst>
                <a:cxn ang="0">
                  <a:pos x="57" y="22"/>
                </a:cxn>
                <a:cxn ang="0">
                  <a:pos x="57" y="17"/>
                </a:cxn>
                <a:cxn ang="0">
                  <a:pos x="56" y="12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18" y="3"/>
                </a:cxn>
                <a:cxn ang="0">
                  <a:pos x="11" y="8"/>
                </a:cxn>
                <a:cxn ang="0">
                  <a:pos x="5" y="14"/>
                </a:cxn>
                <a:cxn ang="0">
                  <a:pos x="1" y="23"/>
                </a:cxn>
                <a:cxn ang="0">
                  <a:pos x="0" y="32"/>
                </a:cxn>
                <a:cxn ang="0">
                  <a:pos x="1" y="41"/>
                </a:cxn>
                <a:cxn ang="0">
                  <a:pos x="6" y="49"/>
                </a:cxn>
                <a:cxn ang="0">
                  <a:pos x="13" y="54"/>
                </a:cxn>
                <a:cxn ang="0">
                  <a:pos x="25" y="57"/>
                </a:cxn>
                <a:cxn ang="0">
                  <a:pos x="41" y="54"/>
                </a:cxn>
                <a:cxn ang="0">
                  <a:pos x="41" y="48"/>
                </a:cxn>
                <a:cxn ang="0">
                  <a:pos x="34" y="40"/>
                </a:cxn>
                <a:cxn ang="0">
                  <a:pos x="30" y="36"/>
                </a:cxn>
                <a:cxn ang="0">
                  <a:pos x="29" y="32"/>
                </a:cxn>
                <a:cxn ang="0">
                  <a:pos x="28" y="25"/>
                </a:cxn>
                <a:cxn ang="0">
                  <a:pos x="30" y="18"/>
                </a:cxn>
                <a:cxn ang="0">
                  <a:pos x="40" y="21"/>
                </a:cxn>
                <a:cxn ang="0">
                  <a:pos x="51" y="25"/>
                </a:cxn>
                <a:cxn ang="0">
                  <a:pos x="56" y="25"/>
                </a:cxn>
                <a:cxn ang="0">
                  <a:pos x="57" y="23"/>
                </a:cxn>
                <a:cxn ang="0">
                  <a:pos x="57" y="22"/>
                </a:cxn>
              </a:cxnLst>
              <a:rect l="0" t="0" r="r" b="b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3"/>
                  </a:lnTo>
                  <a:lnTo>
                    <a:pt x="0" y="32"/>
                  </a:lnTo>
                  <a:lnTo>
                    <a:pt x="1" y="41"/>
                  </a:lnTo>
                  <a:lnTo>
                    <a:pt x="6" y="49"/>
                  </a:lnTo>
                  <a:lnTo>
                    <a:pt x="13" y="54"/>
                  </a:lnTo>
                  <a:lnTo>
                    <a:pt x="25" y="57"/>
                  </a:lnTo>
                  <a:lnTo>
                    <a:pt x="41" y="54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8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7" name="Freeform 53"/>
            <p:cNvSpPr>
              <a:spLocks/>
            </p:cNvSpPr>
            <p:nvPr/>
          </p:nvSpPr>
          <p:spPr bwMode="auto">
            <a:xfrm>
              <a:off x="4543" y="3398"/>
              <a:ext cx="113" cy="305"/>
            </a:xfrm>
            <a:custGeom>
              <a:avLst/>
              <a:gdLst/>
              <a:ahLst/>
              <a:cxnLst>
                <a:cxn ang="0">
                  <a:pos x="0" y="305"/>
                </a:cxn>
                <a:cxn ang="0">
                  <a:pos x="5" y="300"/>
                </a:cxn>
                <a:cxn ang="0">
                  <a:pos x="11" y="296"/>
                </a:cxn>
                <a:cxn ang="0">
                  <a:pos x="17" y="293"/>
                </a:cxn>
                <a:cxn ang="0">
                  <a:pos x="23" y="291"/>
                </a:cxn>
                <a:cxn ang="0">
                  <a:pos x="29" y="288"/>
                </a:cxn>
                <a:cxn ang="0">
                  <a:pos x="38" y="287"/>
                </a:cxn>
                <a:cxn ang="0">
                  <a:pos x="45" y="284"/>
                </a:cxn>
                <a:cxn ang="0">
                  <a:pos x="55" y="283"/>
                </a:cxn>
                <a:cxn ang="0">
                  <a:pos x="64" y="282"/>
                </a:cxn>
                <a:cxn ang="0">
                  <a:pos x="74" y="279"/>
                </a:cxn>
                <a:cxn ang="0">
                  <a:pos x="84" y="278"/>
                </a:cxn>
                <a:cxn ang="0">
                  <a:pos x="93" y="275"/>
                </a:cxn>
                <a:cxn ang="0">
                  <a:pos x="101" y="273"/>
                </a:cxn>
                <a:cxn ang="0">
                  <a:pos x="107" y="268"/>
                </a:cxn>
                <a:cxn ang="0">
                  <a:pos x="112" y="262"/>
                </a:cxn>
                <a:cxn ang="0">
                  <a:pos x="113" y="255"/>
                </a:cxn>
                <a:cxn ang="0">
                  <a:pos x="113" y="49"/>
                </a:cxn>
                <a:cxn ang="0">
                  <a:pos x="112" y="41"/>
                </a:cxn>
                <a:cxn ang="0">
                  <a:pos x="107" y="36"/>
                </a:cxn>
                <a:cxn ang="0">
                  <a:pos x="101" y="31"/>
                </a:cxn>
                <a:cxn ang="0">
                  <a:pos x="93" y="28"/>
                </a:cxn>
                <a:cxn ang="0">
                  <a:pos x="84" y="26"/>
                </a:cxn>
                <a:cxn ang="0">
                  <a:pos x="74" y="24"/>
                </a:cxn>
                <a:cxn ang="0">
                  <a:pos x="64" y="22"/>
                </a:cxn>
                <a:cxn ang="0">
                  <a:pos x="55" y="20"/>
                </a:cxn>
                <a:cxn ang="0">
                  <a:pos x="45" y="19"/>
                </a:cxn>
                <a:cxn ang="0">
                  <a:pos x="38" y="17"/>
                </a:cxn>
                <a:cxn ang="0">
                  <a:pos x="29" y="15"/>
                </a:cxn>
                <a:cxn ang="0">
                  <a:pos x="23" y="14"/>
                </a:cxn>
                <a:cxn ang="0">
                  <a:pos x="17" y="11"/>
                </a:cxn>
                <a:cxn ang="0">
                  <a:pos x="11" y="9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305"/>
                </a:cxn>
              </a:cxnLst>
              <a:rect l="0" t="0" r="r" b="b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79"/>
                  </a:lnTo>
                  <a:lnTo>
                    <a:pt x="84" y="278"/>
                  </a:lnTo>
                  <a:lnTo>
                    <a:pt x="93" y="275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2"/>
                  </a:lnTo>
                  <a:lnTo>
                    <a:pt x="55" y="20"/>
                  </a:lnTo>
                  <a:lnTo>
                    <a:pt x="45" y="19"/>
                  </a:lnTo>
                  <a:lnTo>
                    <a:pt x="38" y="17"/>
                  </a:lnTo>
                  <a:lnTo>
                    <a:pt x="29" y="15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6600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8" name="Freeform 54"/>
            <p:cNvSpPr>
              <a:spLocks/>
            </p:cNvSpPr>
            <p:nvPr/>
          </p:nvSpPr>
          <p:spPr bwMode="auto">
            <a:xfrm>
              <a:off x="4541" y="3677"/>
              <a:ext cx="57" cy="29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7" y="2"/>
                </a:cxn>
                <a:cxn ang="0">
                  <a:pos x="40" y="4"/>
                </a:cxn>
                <a:cxn ang="0">
                  <a:pos x="31" y="5"/>
                </a:cxn>
                <a:cxn ang="0">
                  <a:pos x="24" y="8"/>
                </a:cxn>
                <a:cxn ang="0">
                  <a:pos x="18" y="11"/>
                </a:cxn>
                <a:cxn ang="0">
                  <a:pos x="12" y="13"/>
                </a:cxn>
                <a:cxn ang="0">
                  <a:pos x="5" y="17"/>
                </a:cxn>
                <a:cxn ang="0">
                  <a:pos x="0" y="24"/>
                </a:cxn>
                <a:cxn ang="0">
                  <a:pos x="5" y="29"/>
                </a:cxn>
                <a:cxn ang="0">
                  <a:pos x="9" y="25"/>
                </a:cxn>
                <a:cxn ang="0">
                  <a:pos x="14" y="21"/>
                </a:cxn>
                <a:cxn ang="0">
                  <a:pos x="20" y="18"/>
                </a:cxn>
                <a:cxn ang="0">
                  <a:pos x="26" y="16"/>
                </a:cxn>
                <a:cxn ang="0">
                  <a:pos x="31" y="13"/>
                </a:cxn>
                <a:cxn ang="0">
                  <a:pos x="40" y="12"/>
                </a:cxn>
                <a:cxn ang="0">
                  <a:pos x="47" y="9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7" y="0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9" name="Freeform 55"/>
            <p:cNvSpPr>
              <a:spLocks/>
            </p:cNvSpPr>
            <p:nvPr/>
          </p:nvSpPr>
          <p:spPr bwMode="auto">
            <a:xfrm>
              <a:off x="4598" y="3653"/>
              <a:ext cx="63" cy="32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53" y="6"/>
                </a:cxn>
                <a:cxn ang="0">
                  <a:pos x="49" y="10"/>
                </a:cxn>
                <a:cxn ang="0">
                  <a:pos x="44" y="14"/>
                </a:cxn>
                <a:cxn ang="0">
                  <a:pos x="37" y="16"/>
                </a:cxn>
                <a:cxn ang="0">
                  <a:pos x="29" y="19"/>
                </a:cxn>
                <a:cxn ang="0">
                  <a:pos x="19" y="20"/>
                </a:cxn>
                <a:cxn ang="0">
                  <a:pos x="9" y="23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9" y="31"/>
                </a:cxn>
                <a:cxn ang="0">
                  <a:pos x="19" y="28"/>
                </a:cxn>
                <a:cxn ang="0">
                  <a:pos x="29" y="27"/>
                </a:cxn>
                <a:cxn ang="0">
                  <a:pos x="40" y="24"/>
                </a:cxn>
                <a:cxn ang="0">
                  <a:pos x="47" y="22"/>
                </a:cxn>
                <a:cxn ang="0">
                  <a:pos x="54" y="15"/>
                </a:cxn>
                <a:cxn ang="0">
                  <a:pos x="60" y="9"/>
                </a:cxn>
                <a:cxn ang="0">
                  <a:pos x="63" y="0"/>
                </a:cxn>
                <a:cxn ang="0">
                  <a:pos x="63" y="0"/>
                </a:cxn>
                <a:cxn ang="0">
                  <a:pos x="53" y="0"/>
                </a:cxn>
              </a:cxnLst>
              <a:rect l="0" t="0" r="r" b="b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0"/>
                  </a:lnTo>
                  <a:lnTo>
                    <a:pt x="44" y="14"/>
                  </a:lnTo>
                  <a:lnTo>
                    <a:pt x="37" y="16"/>
                  </a:lnTo>
                  <a:lnTo>
                    <a:pt x="29" y="19"/>
                  </a:lnTo>
                  <a:lnTo>
                    <a:pt x="19" y="20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8"/>
                  </a:lnTo>
                  <a:lnTo>
                    <a:pt x="29" y="27"/>
                  </a:lnTo>
                  <a:lnTo>
                    <a:pt x="40" y="24"/>
                  </a:lnTo>
                  <a:lnTo>
                    <a:pt x="47" y="22"/>
                  </a:lnTo>
                  <a:lnTo>
                    <a:pt x="54" y="15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0" name="Freeform 56"/>
            <p:cNvSpPr>
              <a:spLocks/>
            </p:cNvSpPr>
            <p:nvPr/>
          </p:nvSpPr>
          <p:spPr bwMode="auto">
            <a:xfrm>
              <a:off x="4651" y="3447"/>
              <a:ext cx="10" cy="2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6"/>
                </a:cxn>
                <a:cxn ang="0">
                  <a:pos x="10" y="20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1" name="Freeform 57"/>
            <p:cNvSpPr>
              <a:spLocks/>
            </p:cNvSpPr>
            <p:nvPr/>
          </p:nvSpPr>
          <p:spPr bwMode="auto">
            <a:xfrm>
              <a:off x="4598" y="3415"/>
              <a:ext cx="63" cy="3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9" y="9"/>
                </a:cxn>
                <a:cxn ang="0">
                  <a:pos x="19" y="11"/>
                </a:cxn>
                <a:cxn ang="0">
                  <a:pos x="29" y="12"/>
                </a:cxn>
                <a:cxn ang="0">
                  <a:pos x="37" y="15"/>
                </a:cxn>
                <a:cxn ang="0">
                  <a:pos x="44" y="18"/>
                </a:cxn>
                <a:cxn ang="0">
                  <a:pos x="49" y="22"/>
                </a:cxn>
                <a:cxn ang="0">
                  <a:pos x="53" y="25"/>
                </a:cxn>
                <a:cxn ang="0">
                  <a:pos x="53" y="32"/>
                </a:cxn>
                <a:cxn ang="0">
                  <a:pos x="63" y="32"/>
                </a:cxn>
                <a:cxn ang="0">
                  <a:pos x="60" y="23"/>
                </a:cxn>
                <a:cxn ang="0">
                  <a:pos x="54" y="16"/>
                </a:cxn>
                <a:cxn ang="0">
                  <a:pos x="47" y="10"/>
                </a:cxn>
                <a:cxn ang="0">
                  <a:pos x="40" y="7"/>
                </a:cxn>
                <a:cxn ang="0">
                  <a:pos x="29" y="5"/>
                </a:cxn>
                <a:cxn ang="0">
                  <a:pos x="19" y="3"/>
                </a:cxn>
                <a:cxn ang="0">
                  <a:pos x="9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63" h="32">
                  <a:moveTo>
                    <a:pt x="0" y="7"/>
                  </a:moveTo>
                  <a:lnTo>
                    <a:pt x="0" y="7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5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6"/>
                  </a:lnTo>
                  <a:lnTo>
                    <a:pt x="47" y="10"/>
                  </a:lnTo>
                  <a:lnTo>
                    <a:pt x="40" y="7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2" name="Freeform 58"/>
            <p:cNvSpPr>
              <a:spLocks/>
            </p:cNvSpPr>
            <p:nvPr/>
          </p:nvSpPr>
          <p:spPr bwMode="auto">
            <a:xfrm>
              <a:off x="4538" y="3386"/>
              <a:ext cx="60" cy="36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3" y="14"/>
                </a:cxn>
                <a:cxn ang="0">
                  <a:pos x="8" y="21"/>
                </a:cxn>
                <a:cxn ang="0">
                  <a:pos x="15" y="25"/>
                </a:cxn>
                <a:cxn ang="0">
                  <a:pos x="21" y="27"/>
                </a:cxn>
                <a:cxn ang="0">
                  <a:pos x="27" y="30"/>
                </a:cxn>
                <a:cxn ang="0">
                  <a:pos x="34" y="31"/>
                </a:cxn>
                <a:cxn ang="0">
                  <a:pos x="43" y="32"/>
                </a:cxn>
                <a:cxn ang="0">
                  <a:pos x="50" y="35"/>
                </a:cxn>
                <a:cxn ang="0">
                  <a:pos x="60" y="36"/>
                </a:cxn>
                <a:cxn ang="0">
                  <a:pos x="60" y="29"/>
                </a:cxn>
                <a:cxn ang="0">
                  <a:pos x="50" y="27"/>
                </a:cxn>
                <a:cxn ang="0">
                  <a:pos x="43" y="25"/>
                </a:cxn>
                <a:cxn ang="0">
                  <a:pos x="34" y="23"/>
                </a:cxn>
                <a:cxn ang="0">
                  <a:pos x="29" y="22"/>
                </a:cxn>
                <a:cxn ang="0">
                  <a:pos x="23" y="20"/>
                </a:cxn>
                <a:cxn ang="0">
                  <a:pos x="17" y="17"/>
                </a:cxn>
                <a:cxn ang="0">
                  <a:pos x="12" y="13"/>
                </a:cxn>
                <a:cxn ang="0">
                  <a:pos x="8" y="9"/>
                </a:cxn>
                <a:cxn ang="0">
                  <a:pos x="0" y="12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0" y="12"/>
                </a:cxn>
              </a:cxnLst>
              <a:rect l="0" t="0" r="r" b="b"/>
              <a:pathLst>
                <a:path w="60" h="36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1"/>
                  </a:lnTo>
                  <a:lnTo>
                    <a:pt x="43" y="32"/>
                  </a:lnTo>
                  <a:lnTo>
                    <a:pt x="50" y="35"/>
                  </a:lnTo>
                  <a:lnTo>
                    <a:pt x="60" y="36"/>
                  </a:lnTo>
                  <a:lnTo>
                    <a:pt x="60" y="29"/>
                  </a:lnTo>
                  <a:lnTo>
                    <a:pt x="50" y="27"/>
                  </a:lnTo>
                  <a:lnTo>
                    <a:pt x="43" y="25"/>
                  </a:lnTo>
                  <a:lnTo>
                    <a:pt x="34" y="23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3" name="Freeform 59"/>
            <p:cNvSpPr>
              <a:spLocks/>
            </p:cNvSpPr>
            <p:nvPr/>
          </p:nvSpPr>
          <p:spPr bwMode="auto">
            <a:xfrm>
              <a:off x="4538" y="3398"/>
              <a:ext cx="10" cy="317"/>
            </a:xfrm>
            <a:custGeom>
              <a:avLst/>
              <a:gdLst/>
              <a:ahLst/>
              <a:cxnLst>
                <a:cxn ang="0">
                  <a:pos x="3" y="303"/>
                </a:cxn>
                <a:cxn ang="0">
                  <a:pos x="10" y="305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5"/>
                </a:cxn>
                <a:cxn ang="0">
                  <a:pos x="8" y="308"/>
                </a:cxn>
                <a:cxn ang="0">
                  <a:pos x="0" y="305"/>
                </a:cxn>
                <a:cxn ang="0">
                  <a:pos x="0" y="317"/>
                </a:cxn>
                <a:cxn ang="0">
                  <a:pos x="8" y="308"/>
                </a:cxn>
                <a:cxn ang="0">
                  <a:pos x="3" y="303"/>
                </a:cxn>
              </a:cxnLst>
              <a:rect l="0" t="0" r="r" b="b"/>
              <a:pathLst>
                <a:path w="10" h="317">
                  <a:moveTo>
                    <a:pt x="3" y="303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4" name="Freeform 60"/>
            <p:cNvSpPr>
              <a:spLocks/>
            </p:cNvSpPr>
            <p:nvPr/>
          </p:nvSpPr>
          <p:spPr bwMode="auto">
            <a:xfrm>
              <a:off x="4543" y="3116"/>
              <a:ext cx="113" cy="305"/>
            </a:xfrm>
            <a:custGeom>
              <a:avLst/>
              <a:gdLst/>
              <a:ahLst/>
              <a:cxnLst>
                <a:cxn ang="0">
                  <a:pos x="0" y="305"/>
                </a:cxn>
                <a:cxn ang="0">
                  <a:pos x="5" y="300"/>
                </a:cxn>
                <a:cxn ang="0">
                  <a:pos x="11" y="296"/>
                </a:cxn>
                <a:cxn ang="0">
                  <a:pos x="17" y="293"/>
                </a:cxn>
                <a:cxn ang="0">
                  <a:pos x="23" y="291"/>
                </a:cxn>
                <a:cxn ang="0">
                  <a:pos x="29" y="288"/>
                </a:cxn>
                <a:cxn ang="0">
                  <a:pos x="38" y="287"/>
                </a:cxn>
                <a:cxn ang="0">
                  <a:pos x="45" y="284"/>
                </a:cxn>
                <a:cxn ang="0">
                  <a:pos x="55" y="283"/>
                </a:cxn>
                <a:cxn ang="0">
                  <a:pos x="64" y="282"/>
                </a:cxn>
                <a:cxn ang="0">
                  <a:pos x="74" y="280"/>
                </a:cxn>
                <a:cxn ang="0">
                  <a:pos x="84" y="279"/>
                </a:cxn>
                <a:cxn ang="0">
                  <a:pos x="93" y="277"/>
                </a:cxn>
                <a:cxn ang="0">
                  <a:pos x="101" y="274"/>
                </a:cxn>
                <a:cxn ang="0">
                  <a:pos x="107" y="269"/>
                </a:cxn>
                <a:cxn ang="0">
                  <a:pos x="112" y="262"/>
                </a:cxn>
                <a:cxn ang="0">
                  <a:pos x="113" y="255"/>
                </a:cxn>
                <a:cxn ang="0">
                  <a:pos x="113" y="50"/>
                </a:cxn>
                <a:cxn ang="0">
                  <a:pos x="112" y="42"/>
                </a:cxn>
                <a:cxn ang="0">
                  <a:pos x="107" y="36"/>
                </a:cxn>
                <a:cxn ang="0">
                  <a:pos x="101" y="31"/>
                </a:cxn>
                <a:cxn ang="0">
                  <a:pos x="93" y="28"/>
                </a:cxn>
                <a:cxn ang="0">
                  <a:pos x="84" y="26"/>
                </a:cxn>
                <a:cxn ang="0">
                  <a:pos x="74" y="24"/>
                </a:cxn>
                <a:cxn ang="0">
                  <a:pos x="64" y="23"/>
                </a:cxn>
                <a:cxn ang="0">
                  <a:pos x="55" y="22"/>
                </a:cxn>
                <a:cxn ang="0">
                  <a:pos x="45" y="20"/>
                </a:cxn>
                <a:cxn ang="0">
                  <a:pos x="38" y="18"/>
                </a:cxn>
                <a:cxn ang="0">
                  <a:pos x="29" y="16"/>
                </a:cxn>
                <a:cxn ang="0">
                  <a:pos x="23" y="14"/>
                </a:cxn>
                <a:cxn ang="0">
                  <a:pos x="17" y="11"/>
                </a:cxn>
                <a:cxn ang="0">
                  <a:pos x="11" y="9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305"/>
                </a:cxn>
              </a:cxnLst>
              <a:rect l="0" t="0" r="r" b="b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80"/>
                  </a:lnTo>
                  <a:lnTo>
                    <a:pt x="84" y="279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50"/>
                  </a:lnTo>
                  <a:lnTo>
                    <a:pt x="112" y="42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0"/>
                  </a:lnTo>
                  <a:lnTo>
                    <a:pt x="38" y="18"/>
                  </a:lnTo>
                  <a:lnTo>
                    <a:pt x="29" y="16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8E0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5" name="Freeform 61"/>
            <p:cNvSpPr>
              <a:spLocks/>
            </p:cNvSpPr>
            <p:nvPr/>
          </p:nvSpPr>
          <p:spPr bwMode="auto">
            <a:xfrm>
              <a:off x="4541" y="3395"/>
              <a:ext cx="57" cy="29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7" y="1"/>
                </a:cxn>
                <a:cxn ang="0">
                  <a:pos x="40" y="4"/>
                </a:cxn>
                <a:cxn ang="0">
                  <a:pos x="31" y="5"/>
                </a:cxn>
                <a:cxn ang="0">
                  <a:pos x="24" y="8"/>
                </a:cxn>
                <a:cxn ang="0">
                  <a:pos x="18" y="11"/>
                </a:cxn>
                <a:cxn ang="0">
                  <a:pos x="12" y="13"/>
                </a:cxn>
                <a:cxn ang="0">
                  <a:pos x="5" y="17"/>
                </a:cxn>
                <a:cxn ang="0">
                  <a:pos x="0" y="23"/>
                </a:cxn>
                <a:cxn ang="0">
                  <a:pos x="5" y="29"/>
                </a:cxn>
                <a:cxn ang="0">
                  <a:pos x="9" y="25"/>
                </a:cxn>
                <a:cxn ang="0">
                  <a:pos x="14" y="21"/>
                </a:cxn>
                <a:cxn ang="0">
                  <a:pos x="20" y="18"/>
                </a:cxn>
                <a:cxn ang="0">
                  <a:pos x="26" y="16"/>
                </a:cxn>
                <a:cxn ang="0">
                  <a:pos x="31" y="13"/>
                </a:cxn>
                <a:cxn ang="0">
                  <a:pos x="40" y="12"/>
                </a:cxn>
                <a:cxn ang="0">
                  <a:pos x="47" y="9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7" y="0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6" name="Freeform 62"/>
            <p:cNvSpPr>
              <a:spLocks/>
            </p:cNvSpPr>
            <p:nvPr/>
          </p:nvSpPr>
          <p:spPr bwMode="auto">
            <a:xfrm>
              <a:off x="4598" y="3371"/>
              <a:ext cx="63" cy="32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53" y="6"/>
                </a:cxn>
                <a:cxn ang="0">
                  <a:pos x="49" y="11"/>
                </a:cxn>
                <a:cxn ang="0">
                  <a:pos x="44" y="15"/>
                </a:cxn>
                <a:cxn ang="0">
                  <a:pos x="37" y="18"/>
                </a:cxn>
                <a:cxn ang="0">
                  <a:pos x="29" y="20"/>
                </a:cxn>
                <a:cxn ang="0">
                  <a:pos x="19" y="22"/>
                </a:cxn>
                <a:cxn ang="0">
                  <a:pos x="9" y="23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9" y="31"/>
                </a:cxn>
                <a:cxn ang="0">
                  <a:pos x="19" y="29"/>
                </a:cxn>
                <a:cxn ang="0">
                  <a:pos x="29" y="28"/>
                </a:cxn>
                <a:cxn ang="0">
                  <a:pos x="40" y="25"/>
                </a:cxn>
                <a:cxn ang="0">
                  <a:pos x="47" y="23"/>
                </a:cxn>
                <a:cxn ang="0">
                  <a:pos x="54" y="16"/>
                </a:cxn>
                <a:cxn ang="0">
                  <a:pos x="60" y="9"/>
                </a:cxn>
                <a:cxn ang="0">
                  <a:pos x="63" y="0"/>
                </a:cxn>
                <a:cxn ang="0">
                  <a:pos x="63" y="0"/>
                </a:cxn>
                <a:cxn ang="0">
                  <a:pos x="53" y="0"/>
                </a:cxn>
              </a:cxnLst>
              <a:rect l="0" t="0" r="r" b="b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5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7" name="Freeform 63"/>
            <p:cNvSpPr>
              <a:spLocks/>
            </p:cNvSpPr>
            <p:nvPr/>
          </p:nvSpPr>
          <p:spPr bwMode="auto">
            <a:xfrm>
              <a:off x="4651" y="3166"/>
              <a:ext cx="10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5"/>
                </a:cxn>
                <a:cxn ang="0">
                  <a:pos x="10" y="205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8" name="Freeform 64"/>
            <p:cNvSpPr>
              <a:spLocks/>
            </p:cNvSpPr>
            <p:nvPr/>
          </p:nvSpPr>
          <p:spPr bwMode="auto">
            <a:xfrm>
              <a:off x="4598" y="3134"/>
              <a:ext cx="63" cy="3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9" y="10"/>
                </a:cxn>
                <a:cxn ang="0">
                  <a:pos x="29" y="11"/>
                </a:cxn>
                <a:cxn ang="0">
                  <a:pos x="37" y="14"/>
                </a:cxn>
                <a:cxn ang="0">
                  <a:pos x="44" y="17"/>
                </a:cxn>
                <a:cxn ang="0">
                  <a:pos x="49" y="20"/>
                </a:cxn>
                <a:cxn ang="0">
                  <a:pos x="53" y="26"/>
                </a:cxn>
                <a:cxn ang="0">
                  <a:pos x="53" y="32"/>
                </a:cxn>
                <a:cxn ang="0">
                  <a:pos x="63" y="32"/>
                </a:cxn>
                <a:cxn ang="0">
                  <a:pos x="60" y="23"/>
                </a:cxn>
                <a:cxn ang="0">
                  <a:pos x="54" y="15"/>
                </a:cxn>
                <a:cxn ang="0">
                  <a:pos x="47" y="9"/>
                </a:cxn>
                <a:cxn ang="0">
                  <a:pos x="40" y="6"/>
                </a:cxn>
                <a:cxn ang="0">
                  <a:pos x="29" y="4"/>
                </a:cxn>
                <a:cxn ang="0">
                  <a:pos x="19" y="2"/>
                </a:cxn>
                <a:cxn ang="0">
                  <a:pos x="9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63" h="32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0"/>
                  </a:lnTo>
                  <a:lnTo>
                    <a:pt x="29" y="11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0"/>
                  </a:lnTo>
                  <a:lnTo>
                    <a:pt x="53" y="26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5"/>
                  </a:lnTo>
                  <a:lnTo>
                    <a:pt x="47" y="9"/>
                  </a:lnTo>
                  <a:lnTo>
                    <a:pt x="40" y="6"/>
                  </a:lnTo>
                  <a:lnTo>
                    <a:pt x="29" y="4"/>
                  </a:lnTo>
                  <a:lnTo>
                    <a:pt x="19" y="2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9" name="Freeform 65"/>
            <p:cNvSpPr>
              <a:spLocks/>
            </p:cNvSpPr>
            <p:nvPr/>
          </p:nvSpPr>
          <p:spPr bwMode="auto">
            <a:xfrm>
              <a:off x="4538" y="3104"/>
              <a:ext cx="60" cy="38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3" y="14"/>
                </a:cxn>
                <a:cxn ang="0">
                  <a:pos x="8" y="21"/>
                </a:cxn>
                <a:cxn ang="0">
                  <a:pos x="15" y="25"/>
                </a:cxn>
                <a:cxn ang="0">
                  <a:pos x="21" y="27"/>
                </a:cxn>
                <a:cxn ang="0">
                  <a:pos x="27" y="30"/>
                </a:cxn>
                <a:cxn ang="0">
                  <a:pos x="34" y="32"/>
                </a:cxn>
                <a:cxn ang="0">
                  <a:pos x="43" y="34"/>
                </a:cxn>
                <a:cxn ang="0">
                  <a:pos x="50" y="36"/>
                </a:cxn>
                <a:cxn ang="0">
                  <a:pos x="60" y="38"/>
                </a:cxn>
                <a:cxn ang="0">
                  <a:pos x="60" y="30"/>
                </a:cxn>
                <a:cxn ang="0">
                  <a:pos x="50" y="28"/>
                </a:cxn>
                <a:cxn ang="0">
                  <a:pos x="43" y="26"/>
                </a:cxn>
                <a:cxn ang="0">
                  <a:pos x="34" y="25"/>
                </a:cxn>
                <a:cxn ang="0">
                  <a:pos x="29" y="22"/>
                </a:cxn>
                <a:cxn ang="0">
                  <a:pos x="23" y="19"/>
                </a:cxn>
                <a:cxn ang="0">
                  <a:pos x="17" y="17"/>
                </a:cxn>
                <a:cxn ang="0">
                  <a:pos x="12" y="13"/>
                </a:cxn>
                <a:cxn ang="0">
                  <a:pos x="8" y="9"/>
                </a:cxn>
                <a:cxn ang="0">
                  <a:pos x="0" y="12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0" y="12"/>
                </a:cxn>
              </a:cxnLst>
              <a:rect l="0" t="0" r="r" b="b"/>
              <a:pathLst>
                <a:path w="60" h="38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2"/>
                  </a:lnTo>
                  <a:lnTo>
                    <a:pt x="43" y="34"/>
                  </a:lnTo>
                  <a:lnTo>
                    <a:pt x="50" y="36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8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0" name="Freeform 66"/>
            <p:cNvSpPr>
              <a:spLocks/>
            </p:cNvSpPr>
            <p:nvPr/>
          </p:nvSpPr>
          <p:spPr bwMode="auto">
            <a:xfrm>
              <a:off x="4538" y="3116"/>
              <a:ext cx="10" cy="317"/>
            </a:xfrm>
            <a:custGeom>
              <a:avLst/>
              <a:gdLst/>
              <a:ahLst/>
              <a:cxnLst>
                <a:cxn ang="0">
                  <a:pos x="3" y="302"/>
                </a:cxn>
                <a:cxn ang="0">
                  <a:pos x="10" y="305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5"/>
                </a:cxn>
                <a:cxn ang="0">
                  <a:pos x="8" y="308"/>
                </a:cxn>
                <a:cxn ang="0">
                  <a:pos x="0" y="305"/>
                </a:cxn>
                <a:cxn ang="0">
                  <a:pos x="0" y="317"/>
                </a:cxn>
                <a:cxn ang="0">
                  <a:pos x="8" y="308"/>
                </a:cxn>
                <a:cxn ang="0">
                  <a:pos x="3" y="302"/>
                </a:cxn>
              </a:cxnLst>
              <a:rect l="0" t="0" r="r" b="b"/>
              <a:pathLst>
                <a:path w="10" h="317">
                  <a:moveTo>
                    <a:pt x="3" y="302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1" name="Freeform 67"/>
            <p:cNvSpPr>
              <a:spLocks/>
            </p:cNvSpPr>
            <p:nvPr/>
          </p:nvSpPr>
          <p:spPr bwMode="auto">
            <a:xfrm>
              <a:off x="4543" y="2836"/>
              <a:ext cx="113" cy="306"/>
            </a:xfrm>
            <a:custGeom>
              <a:avLst/>
              <a:gdLst/>
              <a:ahLst/>
              <a:cxnLst>
                <a:cxn ang="0">
                  <a:pos x="0" y="306"/>
                </a:cxn>
                <a:cxn ang="0">
                  <a:pos x="5" y="300"/>
                </a:cxn>
                <a:cxn ang="0">
                  <a:pos x="11" y="296"/>
                </a:cxn>
                <a:cxn ang="0">
                  <a:pos x="17" y="294"/>
                </a:cxn>
                <a:cxn ang="0">
                  <a:pos x="23" y="291"/>
                </a:cxn>
                <a:cxn ang="0">
                  <a:pos x="29" y="289"/>
                </a:cxn>
                <a:cxn ang="0">
                  <a:pos x="38" y="287"/>
                </a:cxn>
                <a:cxn ang="0">
                  <a:pos x="45" y="286"/>
                </a:cxn>
                <a:cxn ang="0">
                  <a:pos x="55" y="285"/>
                </a:cxn>
                <a:cxn ang="0">
                  <a:pos x="64" y="284"/>
                </a:cxn>
                <a:cxn ang="0">
                  <a:pos x="74" y="281"/>
                </a:cxn>
                <a:cxn ang="0">
                  <a:pos x="84" y="280"/>
                </a:cxn>
                <a:cxn ang="0">
                  <a:pos x="93" y="277"/>
                </a:cxn>
                <a:cxn ang="0">
                  <a:pos x="101" y="274"/>
                </a:cxn>
                <a:cxn ang="0">
                  <a:pos x="107" y="269"/>
                </a:cxn>
                <a:cxn ang="0">
                  <a:pos x="112" y="263"/>
                </a:cxn>
                <a:cxn ang="0">
                  <a:pos x="113" y="255"/>
                </a:cxn>
                <a:cxn ang="0">
                  <a:pos x="113" y="51"/>
                </a:cxn>
                <a:cxn ang="0">
                  <a:pos x="112" y="43"/>
                </a:cxn>
                <a:cxn ang="0">
                  <a:pos x="107" y="36"/>
                </a:cxn>
                <a:cxn ang="0">
                  <a:pos x="101" y="31"/>
                </a:cxn>
                <a:cxn ang="0">
                  <a:pos x="93" y="29"/>
                </a:cxn>
                <a:cxn ang="0">
                  <a:pos x="84" y="26"/>
                </a:cxn>
                <a:cxn ang="0">
                  <a:pos x="74" y="25"/>
                </a:cxn>
                <a:cxn ang="0">
                  <a:pos x="64" y="23"/>
                </a:cxn>
                <a:cxn ang="0">
                  <a:pos x="55" y="22"/>
                </a:cxn>
                <a:cxn ang="0">
                  <a:pos x="45" y="21"/>
                </a:cxn>
                <a:cxn ang="0">
                  <a:pos x="38" y="18"/>
                </a:cxn>
                <a:cxn ang="0">
                  <a:pos x="29" y="17"/>
                </a:cxn>
                <a:cxn ang="0">
                  <a:pos x="23" y="14"/>
                </a:cxn>
                <a:cxn ang="0">
                  <a:pos x="17" y="12"/>
                </a:cxn>
                <a:cxn ang="0">
                  <a:pos x="11" y="9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306"/>
                </a:cxn>
              </a:cxnLst>
              <a:rect l="0" t="0" r="r" b="b"/>
              <a:pathLst>
                <a:path w="113" h="306">
                  <a:moveTo>
                    <a:pt x="0" y="306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89"/>
                  </a:lnTo>
                  <a:lnTo>
                    <a:pt x="38" y="287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4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3"/>
                  </a:lnTo>
                  <a:lnTo>
                    <a:pt x="113" y="255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333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2" name="Freeform 68"/>
            <p:cNvSpPr>
              <a:spLocks/>
            </p:cNvSpPr>
            <p:nvPr/>
          </p:nvSpPr>
          <p:spPr bwMode="auto">
            <a:xfrm>
              <a:off x="4541" y="3117"/>
              <a:ext cx="57" cy="27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7" y="1"/>
                </a:cxn>
                <a:cxn ang="0">
                  <a:pos x="40" y="3"/>
                </a:cxn>
                <a:cxn ang="0">
                  <a:pos x="31" y="4"/>
                </a:cxn>
                <a:cxn ang="0">
                  <a:pos x="24" y="6"/>
                </a:cxn>
                <a:cxn ang="0">
                  <a:pos x="18" y="9"/>
                </a:cxn>
                <a:cxn ang="0">
                  <a:pos x="12" y="12"/>
                </a:cxn>
                <a:cxn ang="0">
                  <a:pos x="5" y="15"/>
                </a:cxn>
                <a:cxn ang="0">
                  <a:pos x="0" y="22"/>
                </a:cxn>
                <a:cxn ang="0">
                  <a:pos x="5" y="27"/>
                </a:cxn>
                <a:cxn ang="0">
                  <a:pos x="9" y="23"/>
                </a:cxn>
                <a:cxn ang="0">
                  <a:pos x="14" y="19"/>
                </a:cxn>
                <a:cxn ang="0">
                  <a:pos x="20" y="17"/>
                </a:cxn>
                <a:cxn ang="0">
                  <a:pos x="26" y="14"/>
                </a:cxn>
                <a:cxn ang="0">
                  <a:pos x="31" y="12"/>
                </a:cxn>
                <a:cxn ang="0">
                  <a:pos x="40" y="10"/>
                </a:cxn>
                <a:cxn ang="0">
                  <a:pos x="47" y="9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7" y="0"/>
                </a:cxn>
              </a:cxnLst>
              <a:rect l="0" t="0" r="r" b="b"/>
              <a:pathLst>
                <a:path w="57" h="27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3"/>
                  </a:lnTo>
                  <a:lnTo>
                    <a:pt x="31" y="4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2" y="12"/>
                  </a:lnTo>
                  <a:lnTo>
                    <a:pt x="5" y="15"/>
                  </a:lnTo>
                  <a:lnTo>
                    <a:pt x="0" y="22"/>
                  </a:lnTo>
                  <a:lnTo>
                    <a:pt x="5" y="27"/>
                  </a:lnTo>
                  <a:lnTo>
                    <a:pt x="9" y="23"/>
                  </a:lnTo>
                  <a:lnTo>
                    <a:pt x="14" y="19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2"/>
                  </a:lnTo>
                  <a:lnTo>
                    <a:pt x="40" y="10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3" name="Freeform 69"/>
            <p:cNvSpPr>
              <a:spLocks/>
            </p:cNvSpPr>
            <p:nvPr/>
          </p:nvSpPr>
          <p:spPr bwMode="auto">
            <a:xfrm>
              <a:off x="4598" y="3091"/>
              <a:ext cx="63" cy="34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53" y="7"/>
                </a:cxn>
                <a:cxn ang="0">
                  <a:pos x="49" y="12"/>
                </a:cxn>
                <a:cxn ang="0">
                  <a:pos x="44" y="16"/>
                </a:cxn>
                <a:cxn ang="0">
                  <a:pos x="37" y="18"/>
                </a:cxn>
                <a:cxn ang="0">
                  <a:pos x="29" y="21"/>
                </a:cxn>
                <a:cxn ang="0">
                  <a:pos x="19" y="22"/>
                </a:cxn>
                <a:cxn ang="0">
                  <a:pos x="9" y="25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9" y="32"/>
                </a:cxn>
                <a:cxn ang="0">
                  <a:pos x="19" y="30"/>
                </a:cxn>
                <a:cxn ang="0">
                  <a:pos x="29" y="29"/>
                </a:cxn>
                <a:cxn ang="0">
                  <a:pos x="40" y="26"/>
                </a:cxn>
                <a:cxn ang="0">
                  <a:pos x="47" y="23"/>
                </a:cxn>
                <a:cxn ang="0">
                  <a:pos x="54" y="17"/>
                </a:cxn>
                <a:cxn ang="0">
                  <a:pos x="60" y="9"/>
                </a:cxn>
                <a:cxn ang="0">
                  <a:pos x="63" y="0"/>
                </a:cxn>
                <a:cxn ang="0">
                  <a:pos x="63" y="0"/>
                </a:cxn>
                <a:cxn ang="0">
                  <a:pos x="53" y="0"/>
                </a:cxn>
              </a:cxnLst>
              <a:rect l="0" t="0" r="r" b="b"/>
              <a:pathLst>
                <a:path w="63" h="34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2"/>
                  </a:lnTo>
                  <a:lnTo>
                    <a:pt x="44" y="16"/>
                  </a:lnTo>
                  <a:lnTo>
                    <a:pt x="37" y="18"/>
                  </a:lnTo>
                  <a:lnTo>
                    <a:pt x="29" y="21"/>
                  </a:lnTo>
                  <a:lnTo>
                    <a:pt x="19" y="22"/>
                  </a:lnTo>
                  <a:lnTo>
                    <a:pt x="9" y="25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9" y="32"/>
                  </a:lnTo>
                  <a:lnTo>
                    <a:pt x="19" y="30"/>
                  </a:lnTo>
                  <a:lnTo>
                    <a:pt x="29" y="29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7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4" name="Freeform 70"/>
            <p:cNvSpPr>
              <a:spLocks/>
            </p:cNvSpPr>
            <p:nvPr/>
          </p:nvSpPr>
          <p:spPr bwMode="auto">
            <a:xfrm>
              <a:off x="4651" y="2887"/>
              <a:ext cx="10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4"/>
                </a:cxn>
                <a:cxn ang="0">
                  <a:pos x="10" y="20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5" name="Freeform 71"/>
            <p:cNvSpPr>
              <a:spLocks/>
            </p:cNvSpPr>
            <p:nvPr/>
          </p:nvSpPr>
          <p:spPr bwMode="auto">
            <a:xfrm>
              <a:off x="4598" y="2854"/>
              <a:ext cx="63" cy="3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9" y="11"/>
                </a:cxn>
                <a:cxn ang="0">
                  <a:pos x="29" y="12"/>
                </a:cxn>
                <a:cxn ang="0">
                  <a:pos x="37" y="15"/>
                </a:cxn>
                <a:cxn ang="0">
                  <a:pos x="44" y="17"/>
                </a:cxn>
                <a:cxn ang="0">
                  <a:pos x="49" y="21"/>
                </a:cxn>
                <a:cxn ang="0">
                  <a:pos x="53" y="26"/>
                </a:cxn>
                <a:cxn ang="0">
                  <a:pos x="53" y="33"/>
                </a:cxn>
                <a:cxn ang="0">
                  <a:pos x="63" y="33"/>
                </a:cxn>
                <a:cxn ang="0">
                  <a:pos x="60" y="24"/>
                </a:cxn>
                <a:cxn ang="0">
                  <a:pos x="54" y="16"/>
                </a:cxn>
                <a:cxn ang="0">
                  <a:pos x="47" y="9"/>
                </a:cxn>
                <a:cxn ang="0">
                  <a:pos x="40" y="7"/>
                </a:cxn>
                <a:cxn ang="0">
                  <a:pos x="29" y="4"/>
                </a:cxn>
                <a:cxn ang="0">
                  <a:pos x="19" y="3"/>
                </a:cxn>
                <a:cxn ang="0">
                  <a:pos x="9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6" name="Freeform 72"/>
            <p:cNvSpPr>
              <a:spLocks/>
            </p:cNvSpPr>
            <p:nvPr/>
          </p:nvSpPr>
          <p:spPr bwMode="auto">
            <a:xfrm>
              <a:off x="4538" y="2825"/>
              <a:ext cx="60" cy="37"/>
            </a:xfrm>
            <a:custGeom>
              <a:avLst/>
              <a:gdLst/>
              <a:ahLst/>
              <a:cxnLst>
                <a:cxn ang="0">
                  <a:pos x="10" y="11"/>
                </a:cxn>
                <a:cxn ang="0">
                  <a:pos x="3" y="14"/>
                </a:cxn>
                <a:cxn ang="0">
                  <a:pos x="8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7" y="29"/>
                </a:cxn>
                <a:cxn ang="0">
                  <a:pos x="34" y="32"/>
                </a:cxn>
                <a:cxn ang="0">
                  <a:pos x="43" y="33"/>
                </a:cxn>
                <a:cxn ang="0">
                  <a:pos x="50" y="36"/>
                </a:cxn>
                <a:cxn ang="0">
                  <a:pos x="60" y="37"/>
                </a:cxn>
                <a:cxn ang="0">
                  <a:pos x="60" y="29"/>
                </a:cxn>
                <a:cxn ang="0">
                  <a:pos x="50" y="28"/>
                </a:cxn>
                <a:cxn ang="0">
                  <a:pos x="43" y="25"/>
                </a:cxn>
                <a:cxn ang="0">
                  <a:pos x="34" y="24"/>
                </a:cxn>
                <a:cxn ang="0">
                  <a:pos x="29" y="22"/>
                </a:cxn>
                <a:cxn ang="0">
                  <a:pos x="23" y="19"/>
                </a:cxn>
                <a:cxn ang="0">
                  <a:pos x="17" y="16"/>
                </a:cxn>
                <a:cxn ang="0">
                  <a:pos x="12" y="12"/>
                </a:cxn>
                <a:cxn ang="0">
                  <a:pos x="8" y="9"/>
                </a:cxn>
                <a:cxn ang="0">
                  <a:pos x="0" y="11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0" y="11"/>
                </a:cxn>
              </a:cxnLst>
              <a:rect l="0" t="0" r="r" b="b"/>
              <a:pathLst>
                <a:path w="60" h="37">
                  <a:moveTo>
                    <a:pt x="10" y="11"/>
                  </a:moveTo>
                  <a:lnTo>
                    <a:pt x="3" y="14"/>
                  </a:lnTo>
                  <a:lnTo>
                    <a:pt x="8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7" y="29"/>
                  </a:lnTo>
                  <a:lnTo>
                    <a:pt x="34" y="32"/>
                  </a:lnTo>
                  <a:lnTo>
                    <a:pt x="43" y="33"/>
                  </a:lnTo>
                  <a:lnTo>
                    <a:pt x="50" y="36"/>
                  </a:lnTo>
                  <a:lnTo>
                    <a:pt x="60" y="37"/>
                  </a:lnTo>
                  <a:lnTo>
                    <a:pt x="60" y="29"/>
                  </a:lnTo>
                  <a:lnTo>
                    <a:pt x="50" y="28"/>
                  </a:lnTo>
                  <a:lnTo>
                    <a:pt x="43" y="25"/>
                  </a:lnTo>
                  <a:lnTo>
                    <a:pt x="34" y="24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6"/>
                  </a:lnTo>
                  <a:lnTo>
                    <a:pt x="12" y="12"/>
                  </a:lnTo>
                  <a:lnTo>
                    <a:pt x="8" y="9"/>
                  </a:lnTo>
                  <a:lnTo>
                    <a:pt x="0" y="11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7" name="Freeform 73"/>
            <p:cNvSpPr>
              <a:spLocks/>
            </p:cNvSpPr>
            <p:nvPr/>
          </p:nvSpPr>
          <p:spPr bwMode="auto">
            <a:xfrm>
              <a:off x="4538" y="2836"/>
              <a:ext cx="10" cy="317"/>
            </a:xfrm>
            <a:custGeom>
              <a:avLst/>
              <a:gdLst/>
              <a:ahLst/>
              <a:cxnLst>
                <a:cxn ang="0">
                  <a:pos x="3" y="303"/>
                </a:cxn>
                <a:cxn ang="0">
                  <a:pos x="10" y="306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6"/>
                </a:cxn>
                <a:cxn ang="0">
                  <a:pos x="8" y="308"/>
                </a:cxn>
                <a:cxn ang="0">
                  <a:pos x="0" y="306"/>
                </a:cxn>
                <a:cxn ang="0">
                  <a:pos x="0" y="317"/>
                </a:cxn>
                <a:cxn ang="0">
                  <a:pos x="8" y="308"/>
                </a:cxn>
                <a:cxn ang="0">
                  <a:pos x="3" y="303"/>
                </a:cxn>
              </a:cxnLst>
              <a:rect l="0" t="0" r="r" b="b"/>
              <a:pathLst>
                <a:path w="10" h="317">
                  <a:moveTo>
                    <a:pt x="3" y="303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8" y="308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8" name="Freeform 74"/>
            <p:cNvSpPr>
              <a:spLocks/>
            </p:cNvSpPr>
            <p:nvPr/>
          </p:nvSpPr>
          <p:spPr bwMode="auto">
            <a:xfrm>
              <a:off x="4543" y="2554"/>
              <a:ext cx="113" cy="307"/>
            </a:xfrm>
            <a:custGeom>
              <a:avLst/>
              <a:gdLst/>
              <a:ahLst/>
              <a:cxnLst>
                <a:cxn ang="0">
                  <a:pos x="0" y="307"/>
                </a:cxn>
                <a:cxn ang="0">
                  <a:pos x="5" y="302"/>
                </a:cxn>
                <a:cxn ang="0">
                  <a:pos x="11" y="298"/>
                </a:cxn>
                <a:cxn ang="0">
                  <a:pos x="17" y="294"/>
                </a:cxn>
                <a:cxn ang="0">
                  <a:pos x="23" y="291"/>
                </a:cxn>
                <a:cxn ang="0">
                  <a:pos x="29" y="290"/>
                </a:cxn>
                <a:cxn ang="0">
                  <a:pos x="38" y="289"/>
                </a:cxn>
                <a:cxn ang="0">
                  <a:pos x="45" y="286"/>
                </a:cxn>
                <a:cxn ang="0">
                  <a:pos x="55" y="285"/>
                </a:cxn>
                <a:cxn ang="0">
                  <a:pos x="64" y="283"/>
                </a:cxn>
                <a:cxn ang="0">
                  <a:pos x="74" y="281"/>
                </a:cxn>
                <a:cxn ang="0">
                  <a:pos x="84" y="280"/>
                </a:cxn>
                <a:cxn ang="0">
                  <a:pos x="93" y="277"/>
                </a:cxn>
                <a:cxn ang="0">
                  <a:pos x="101" y="274"/>
                </a:cxn>
                <a:cxn ang="0">
                  <a:pos x="107" y="269"/>
                </a:cxn>
                <a:cxn ang="0">
                  <a:pos x="112" y="264"/>
                </a:cxn>
                <a:cxn ang="0">
                  <a:pos x="113" y="256"/>
                </a:cxn>
                <a:cxn ang="0">
                  <a:pos x="113" y="51"/>
                </a:cxn>
                <a:cxn ang="0">
                  <a:pos x="112" y="43"/>
                </a:cxn>
                <a:cxn ang="0">
                  <a:pos x="107" y="38"/>
                </a:cxn>
                <a:cxn ang="0">
                  <a:pos x="101" y="32"/>
                </a:cxn>
                <a:cxn ang="0">
                  <a:pos x="93" y="30"/>
                </a:cxn>
                <a:cxn ang="0">
                  <a:pos x="84" y="27"/>
                </a:cxn>
                <a:cxn ang="0">
                  <a:pos x="74" y="26"/>
                </a:cxn>
                <a:cxn ang="0">
                  <a:pos x="64" y="23"/>
                </a:cxn>
                <a:cxn ang="0">
                  <a:pos x="55" y="22"/>
                </a:cxn>
                <a:cxn ang="0">
                  <a:pos x="45" y="21"/>
                </a:cxn>
                <a:cxn ang="0">
                  <a:pos x="38" y="18"/>
                </a:cxn>
                <a:cxn ang="0">
                  <a:pos x="29" y="17"/>
                </a:cxn>
                <a:cxn ang="0">
                  <a:pos x="23" y="14"/>
                </a:cxn>
                <a:cxn ang="0">
                  <a:pos x="17" y="13"/>
                </a:cxn>
                <a:cxn ang="0">
                  <a:pos x="11" y="9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307"/>
                </a:cxn>
              </a:cxnLst>
              <a:rect l="0" t="0" r="r" b="b"/>
              <a:pathLst>
                <a:path w="113" h="307">
                  <a:moveTo>
                    <a:pt x="0" y="307"/>
                  </a:moveTo>
                  <a:lnTo>
                    <a:pt x="5" y="302"/>
                  </a:lnTo>
                  <a:lnTo>
                    <a:pt x="11" y="298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90"/>
                  </a:lnTo>
                  <a:lnTo>
                    <a:pt x="38" y="289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3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4"/>
                  </a:lnTo>
                  <a:lnTo>
                    <a:pt x="113" y="256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1" y="32"/>
                  </a:lnTo>
                  <a:lnTo>
                    <a:pt x="93" y="30"/>
                  </a:lnTo>
                  <a:lnTo>
                    <a:pt x="84" y="27"/>
                  </a:lnTo>
                  <a:lnTo>
                    <a:pt x="74" y="26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3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007F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59" name="Freeform 75"/>
            <p:cNvSpPr>
              <a:spLocks/>
            </p:cNvSpPr>
            <p:nvPr/>
          </p:nvSpPr>
          <p:spPr bwMode="auto">
            <a:xfrm>
              <a:off x="4541" y="2835"/>
              <a:ext cx="57" cy="2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7" y="1"/>
                </a:cxn>
                <a:cxn ang="0">
                  <a:pos x="40" y="4"/>
                </a:cxn>
                <a:cxn ang="0">
                  <a:pos x="31" y="5"/>
                </a:cxn>
                <a:cxn ang="0">
                  <a:pos x="24" y="6"/>
                </a:cxn>
                <a:cxn ang="0">
                  <a:pos x="18" y="9"/>
                </a:cxn>
                <a:cxn ang="0">
                  <a:pos x="11" y="13"/>
                </a:cxn>
                <a:cxn ang="0">
                  <a:pos x="5" y="17"/>
                </a:cxn>
                <a:cxn ang="0">
                  <a:pos x="0" y="23"/>
                </a:cxn>
                <a:cxn ang="0">
                  <a:pos x="5" y="28"/>
                </a:cxn>
                <a:cxn ang="0">
                  <a:pos x="9" y="24"/>
                </a:cxn>
                <a:cxn ang="0">
                  <a:pos x="15" y="21"/>
                </a:cxn>
                <a:cxn ang="0">
                  <a:pos x="20" y="17"/>
                </a:cxn>
                <a:cxn ang="0">
                  <a:pos x="26" y="14"/>
                </a:cxn>
                <a:cxn ang="0">
                  <a:pos x="31" y="13"/>
                </a:cxn>
                <a:cxn ang="0">
                  <a:pos x="40" y="12"/>
                </a:cxn>
                <a:cxn ang="0">
                  <a:pos x="47" y="9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7" y="0"/>
                </a:cxn>
              </a:cxnLst>
              <a:rect l="0" t="0" r="r" b="b"/>
              <a:pathLst>
                <a:path w="57" h="28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1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8"/>
                  </a:lnTo>
                  <a:lnTo>
                    <a:pt x="9" y="24"/>
                  </a:lnTo>
                  <a:lnTo>
                    <a:pt x="15" y="21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0" name="Freeform 76"/>
            <p:cNvSpPr>
              <a:spLocks/>
            </p:cNvSpPr>
            <p:nvPr/>
          </p:nvSpPr>
          <p:spPr bwMode="auto">
            <a:xfrm>
              <a:off x="4598" y="2810"/>
              <a:ext cx="63" cy="33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53" y="7"/>
                </a:cxn>
                <a:cxn ang="0">
                  <a:pos x="49" y="11"/>
                </a:cxn>
                <a:cxn ang="0">
                  <a:pos x="44" y="15"/>
                </a:cxn>
                <a:cxn ang="0">
                  <a:pos x="37" y="17"/>
                </a:cxn>
                <a:cxn ang="0">
                  <a:pos x="29" y="20"/>
                </a:cxn>
                <a:cxn ang="0">
                  <a:pos x="19" y="21"/>
                </a:cxn>
                <a:cxn ang="0">
                  <a:pos x="9" y="24"/>
                </a:cxn>
                <a:cxn ang="0">
                  <a:pos x="0" y="25"/>
                </a:cxn>
                <a:cxn ang="0">
                  <a:pos x="0" y="33"/>
                </a:cxn>
                <a:cxn ang="0">
                  <a:pos x="9" y="31"/>
                </a:cxn>
                <a:cxn ang="0">
                  <a:pos x="19" y="29"/>
                </a:cxn>
                <a:cxn ang="0">
                  <a:pos x="29" y="27"/>
                </a:cxn>
                <a:cxn ang="0">
                  <a:pos x="40" y="25"/>
                </a:cxn>
                <a:cxn ang="0">
                  <a:pos x="47" y="22"/>
                </a:cxn>
                <a:cxn ang="0">
                  <a:pos x="54" y="16"/>
                </a:cxn>
                <a:cxn ang="0">
                  <a:pos x="60" y="9"/>
                </a:cxn>
                <a:cxn ang="0">
                  <a:pos x="63" y="0"/>
                </a:cxn>
                <a:cxn ang="0">
                  <a:pos x="63" y="0"/>
                </a:cxn>
                <a:cxn ang="0">
                  <a:pos x="53" y="0"/>
                </a:cxn>
              </a:cxnLst>
              <a:rect l="0" t="0" r="r" b="b"/>
              <a:pathLst>
                <a:path w="63" h="33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7"/>
                  </a:lnTo>
                  <a:lnTo>
                    <a:pt x="29" y="20"/>
                  </a:lnTo>
                  <a:lnTo>
                    <a:pt x="19" y="21"/>
                  </a:lnTo>
                  <a:lnTo>
                    <a:pt x="9" y="24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7"/>
                  </a:lnTo>
                  <a:lnTo>
                    <a:pt x="40" y="25"/>
                  </a:lnTo>
                  <a:lnTo>
                    <a:pt x="47" y="22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1" name="Freeform 77"/>
            <p:cNvSpPr>
              <a:spLocks/>
            </p:cNvSpPr>
            <p:nvPr/>
          </p:nvSpPr>
          <p:spPr bwMode="auto">
            <a:xfrm>
              <a:off x="4651" y="2605"/>
              <a:ext cx="10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5"/>
                </a:cxn>
                <a:cxn ang="0">
                  <a:pos x="10" y="205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2" name="Freeform 78"/>
            <p:cNvSpPr>
              <a:spLocks/>
            </p:cNvSpPr>
            <p:nvPr/>
          </p:nvSpPr>
          <p:spPr bwMode="auto">
            <a:xfrm>
              <a:off x="4598" y="2572"/>
              <a:ext cx="63" cy="3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9" y="12"/>
                </a:cxn>
                <a:cxn ang="0">
                  <a:pos x="29" y="13"/>
                </a:cxn>
                <a:cxn ang="0">
                  <a:pos x="37" y="16"/>
                </a:cxn>
                <a:cxn ang="0">
                  <a:pos x="44" y="18"/>
                </a:cxn>
                <a:cxn ang="0">
                  <a:pos x="49" y="22"/>
                </a:cxn>
                <a:cxn ang="0">
                  <a:pos x="53" y="26"/>
                </a:cxn>
                <a:cxn ang="0">
                  <a:pos x="53" y="33"/>
                </a:cxn>
                <a:cxn ang="0">
                  <a:pos x="63" y="33"/>
                </a:cxn>
                <a:cxn ang="0">
                  <a:pos x="60" y="24"/>
                </a:cxn>
                <a:cxn ang="0">
                  <a:pos x="54" y="17"/>
                </a:cxn>
                <a:cxn ang="0">
                  <a:pos x="47" y="11"/>
                </a:cxn>
                <a:cxn ang="0">
                  <a:pos x="40" y="8"/>
                </a:cxn>
                <a:cxn ang="0">
                  <a:pos x="29" y="5"/>
                </a:cxn>
                <a:cxn ang="0">
                  <a:pos x="19" y="4"/>
                </a:cxn>
                <a:cxn ang="0">
                  <a:pos x="9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2"/>
                  </a:lnTo>
                  <a:lnTo>
                    <a:pt x="29" y="13"/>
                  </a:lnTo>
                  <a:lnTo>
                    <a:pt x="37" y="16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7"/>
                  </a:lnTo>
                  <a:lnTo>
                    <a:pt x="47" y="11"/>
                  </a:lnTo>
                  <a:lnTo>
                    <a:pt x="40" y="8"/>
                  </a:lnTo>
                  <a:lnTo>
                    <a:pt x="29" y="5"/>
                  </a:lnTo>
                  <a:lnTo>
                    <a:pt x="19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3" name="Freeform 79"/>
            <p:cNvSpPr>
              <a:spLocks/>
            </p:cNvSpPr>
            <p:nvPr/>
          </p:nvSpPr>
          <p:spPr bwMode="auto">
            <a:xfrm>
              <a:off x="4538" y="2541"/>
              <a:ext cx="60" cy="39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" y="16"/>
                </a:cxn>
                <a:cxn ang="0">
                  <a:pos x="8" y="22"/>
                </a:cxn>
                <a:cxn ang="0">
                  <a:pos x="14" y="26"/>
                </a:cxn>
                <a:cxn ang="0">
                  <a:pos x="21" y="30"/>
                </a:cxn>
                <a:cxn ang="0">
                  <a:pos x="27" y="31"/>
                </a:cxn>
                <a:cxn ang="0">
                  <a:pos x="34" y="34"/>
                </a:cxn>
                <a:cxn ang="0">
                  <a:pos x="43" y="35"/>
                </a:cxn>
                <a:cxn ang="0">
                  <a:pos x="50" y="38"/>
                </a:cxn>
                <a:cxn ang="0">
                  <a:pos x="60" y="39"/>
                </a:cxn>
                <a:cxn ang="0">
                  <a:pos x="60" y="31"/>
                </a:cxn>
                <a:cxn ang="0">
                  <a:pos x="50" y="30"/>
                </a:cxn>
                <a:cxn ang="0">
                  <a:pos x="43" y="27"/>
                </a:cxn>
                <a:cxn ang="0">
                  <a:pos x="34" y="26"/>
                </a:cxn>
                <a:cxn ang="0">
                  <a:pos x="29" y="23"/>
                </a:cxn>
                <a:cxn ang="0">
                  <a:pos x="23" y="22"/>
                </a:cxn>
                <a:cxn ang="0">
                  <a:pos x="18" y="18"/>
                </a:cxn>
                <a:cxn ang="0">
                  <a:pos x="12" y="14"/>
                </a:cxn>
                <a:cxn ang="0">
                  <a:pos x="8" y="11"/>
                </a:cxn>
                <a:cxn ang="0">
                  <a:pos x="0" y="13"/>
                </a:cxn>
                <a:cxn ang="0">
                  <a:pos x="8" y="11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0" y="13"/>
                </a:cxn>
              </a:cxnLst>
              <a:rect l="0" t="0" r="r" b="b"/>
              <a:pathLst>
                <a:path w="60" h="39">
                  <a:moveTo>
                    <a:pt x="10" y="13"/>
                  </a:moveTo>
                  <a:lnTo>
                    <a:pt x="3" y="16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21" y="30"/>
                  </a:lnTo>
                  <a:lnTo>
                    <a:pt x="27" y="31"/>
                  </a:lnTo>
                  <a:lnTo>
                    <a:pt x="34" y="34"/>
                  </a:lnTo>
                  <a:lnTo>
                    <a:pt x="43" y="35"/>
                  </a:lnTo>
                  <a:lnTo>
                    <a:pt x="50" y="38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50" y="30"/>
                  </a:lnTo>
                  <a:lnTo>
                    <a:pt x="43" y="27"/>
                  </a:lnTo>
                  <a:lnTo>
                    <a:pt x="34" y="26"/>
                  </a:lnTo>
                  <a:lnTo>
                    <a:pt x="29" y="23"/>
                  </a:lnTo>
                  <a:lnTo>
                    <a:pt x="23" y="22"/>
                  </a:lnTo>
                  <a:lnTo>
                    <a:pt x="18" y="18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0" y="13"/>
                  </a:lnTo>
                  <a:lnTo>
                    <a:pt x="8" y="11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4" name="Freeform 80"/>
            <p:cNvSpPr>
              <a:spLocks/>
            </p:cNvSpPr>
            <p:nvPr/>
          </p:nvSpPr>
          <p:spPr bwMode="auto">
            <a:xfrm>
              <a:off x="4538" y="2554"/>
              <a:ext cx="10" cy="320"/>
            </a:xfrm>
            <a:custGeom>
              <a:avLst/>
              <a:gdLst/>
              <a:ahLst/>
              <a:cxnLst>
                <a:cxn ang="0">
                  <a:pos x="3" y="304"/>
                </a:cxn>
                <a:cxn ang="0">
                  <a:pos x="10" y="307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7"/>
                </a:cxn>
                <a:cxn ang="0">
                  <a:pos x="8" y="309"/>
                </a:cxn>
                <a:cxn ang="0">
                  <a:pos x="0" y="307"/>
                </a:cxn>
                <a:cxn ang="0">
                  <a:pos x="0" y="320"/>
                </a:cxn>
                <a:cxn ang="0">
                  <a:pos x="8" y="309"/>
                </a:cxn>
                <a:cxn ang="0">
                  <a:pos x="3" y="304"/>
                </a:cxn>
              </a:cxnLst>
              <a:rect l="0" t="0" r="r" b="b"/>
              <a:pathLst>
                <a:path w="10" h="320">
                  <a:moveTo>
                    <a:pt x="3" y="304"/>
                  </a:moveTo>
                  <a:lnTo>
                    <a:pt x="10" y="30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7"/>
                  </a:lnTo>
                  <a:lnTo>
                    <a:pt x="8" y="309"/>
                  </a:lnTo>
                  <a:lnTo>
                    <a:pt x="0" y="307"/>
                  </a:lnTo>
                  <a:lnTo>
                    <a:pt x="0" y="320"/>
                  </a:lnTo>
                  <a:lnTo>
                    <a:pt x="8" y="309"/>
                  </a:lnTo>
                  <a:lnTo>
                    <a:pt x="3" y="3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5" name="Freeform 81"/>
            <p:cNvSpPr>
              <a:spLocks/>
            </p:cNvSpPr>
            <p:nvPr/>
          </p:nvSpPr>
          <p:spPr bwMode="auto">
            <a:xfrm>
              <a:off x="4543" y="2272"/>
              <a:ext cx="113" cy="304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5" y="299"/>
                </a:cxn>
                <a:cxn ang="0">
                  <a:pos x="11" y="295"/>
                </a:cxn>
                <a:cxn ang="0">
                  <a:pos x="17" y="292"/>
                </a:cxn>
                <a:cxn ang="0">
                  <a:pos x="23" y="290"/>
                </a:cxn>
                <a:cxn ang="0">
                  <a:pos x="29" y="287"/>
                </a:cxn>
                <a:cxn ang="0">
                  <a:pos x="38" y="286"/>
                </a:cxn>
                <a:cxn ang="0">
                  <a:pos x="45" y="283"/>
                </a:cxn>
                <a:cxn ang="0">
                  <a:pos x="55" y="282"/>
                </a:cxn>
                <a:cxn ang="0">
                  <a:pos x="64" y="281"/>
                </a:cxn>
                <a:cxn ang="0">
                  <a:pos x="74" y="280"/>
                </a:cxn>
                <a:cxn ang="0">
                  <a:pos x="84" y="278"/>
                </a:cxn>
                <a:cxn ang="0">
                  <a:pos x="93" y="276"/>
                </a:cxn>
                <a:cxn ang="0">
                  <a:pos x="101" y="273"/>
                </a:cxn>
                <a:cxn ang="0">
                  <a:pos x="107" y="268"/>
                </a:cxn>
                <a:cxn ang="0">
                  <a:pos x="112" y="261"/>
                </a:cxn>
                <a:cxn ang="0">
                  <a:pos x="113" y="254"/>
                </a:cxn>
                <a:cxn ang="0">
                  <a:pos x="113" y="49"/>
                </a:cxn>
                <a:cxn ang="0">
                  <a:pos x="112" y="41"/>
                </a:cxn>
                <a:cxn ang="0">
                  <a:pos x="107" y="36"/>
                </a:cxn>
                <a:cxn ang="0">
                  <a:pos x="101" y="31"/>
                </a:cxn>
                <a:cxn ang="0">
                  <a:pos x="93" y="29"/>
                </a:cxn>
                <a:cxn ang="0">
                  <a:pos x="84" y="26"/>
                </a:cxn>
                <a:cxn ang="0">
                  <a:pos x="74" y="25"/>
                </a:cxn>
                <a:cxn ang="0">
                  <a:pos x="64" y="23"/>
                </a:cxn>
                <a:cxn ang="0">
                  <a:pos x="55" y="22"/>
                </a:cxn>
                <a:cxn ang="0">
                  <a:pos x="45" y="21"/>
                </a:cxn>
                <a:cxn ang="0">
                  <a:pos x="38" y="18"/>
                </a:cxn>
                <a:cxn ang="0">
                  <a:pos x="29" y="17"/>
                </a:cxn>
                <a:cxn ang="0">
                  <a:pos x="23" y="14"/>
                </a:cxn>
                <a:cxn ang="0">
                  <a:pos x="17" y="12"/>
                </a:cxn>
                <a:cxn ang="0">
                  <a:pos x="11" y="9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304"/>
                </a:cxn>
              </a:cxnLst>
              <a:rect l="0" t="0" r="r" b="b"/>
              <a:pathLst>
                <a:path w="113" h="304">
                  <a:moveTo>
                    <a:pt x="0" y="304"/>
                  </a:moveTo>
                  <a:lnTo>
                    <a:pt x="5" y="299"/>
                  </a:lnTo>
                  <a:lnTo>
                    <a:pt x="11" y="295"/>
                  </a:lnTo>
                  <a:lnTo>
                    <a:pt x="17" y="292"/>
                  </a:lnTo>
                  <a:lnTo>
                    <a:pt x="23" y="290"/>
                  </a:lnTo>
                  <a:lnTo>
                    <a:pt x="29" y="287"/>
                  </a:lnTo>
                  <a:lnTo>
                    <a:pt x="38" y="286"/>
                  </a:lnTo>
                  <a:lnTo>
                    <a:pt x="45" y="283"/>
                  </a:lnTo>
                  <a:lnTo>
                    <a:pt x="55" y="282"/>
                  </a:lnTo>
                  <a:lnTo>
                    <a:pt x="64" y="281"/>
                  </a:lnTo>
                  <a:lnTo>
                    <a:pt x="74" y="280"/>
                  </a:lnTo>
                  <a:lnTo>
                    <a:pt x="84" y="278"/>
                  </a:lnTo>
                  <a:lnTo>
                    <a:pt x="93" y="276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1"/>
                  </a:lnTo>
                  <a:lnTo>
                    <a:pt x="113" y="254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F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6" name="Freeform 82"/>
            <p:cNvSpPr>
              <a:spLocks/>
            </p:cNvSpPr>
            <p:nvPr/>
          </p:nvSpPr>
          <p:spPr bwMode="auto">
            <a:xfrm>
              <a:off x="4541" y="2550"/>
              <a:ext cx="57" cy="29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7" y="2"/>
                </a:cxn>
                <a:cxn ang="0">
                  <a:pos x="40" y="4"/>
                </a:cxn>
                <a:cxn ang="0">
                  <a:pos x="31" y="5"/>
                </a:cxn>
                <a:cxn ang="0">
                  <a:pos x="24" y="8"/>
                </a:cxn>
                <a:cxn ang="0">
                  <a:pos x="18" y="11"/>
                </a:cxn>
                <a:cxn ang="0">
                  <a:pos x="12" y="13"/>
                </a:cxn>
                <a:cxn ang="0">
                  <a:pos x="5" y="17"/>
                </a:cxn>
                <a:cxn ang="0">
                  <a:pos x="0" y="24"/>
                </a:cxn>
                <a:cxn ang="0">
                  <a:pos x="5" y="29"/>
                </a:cxn>
                <a:cxn ang="0">
                  <a:pos x="9" y="25"/>
                </a:cxn>
                <a:cxn ang="0">
                  <a:pos x="14" y="21"/>
                </a:cxn>
                <a:cxn ang="0">
                  <a:pos x="20" y="18"/>
                </a:cxn>
                <a:cxn ang="0">
                  <a:pos x="26" y="16"/>
                </a:cxn>
                <a:cxn ang="0">
                  <a:pos x="31" y="13"/>
                </a:cxn>
                <a:cxn ang="0">
                  <a:pos x="40" y="12"/>
                </a:cxn>
                <a:cxn ang="0">
                  <a:pos x="47" y="9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7" y="0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7" name="Freeform 83"/>
            <p:cNvSpPr>
              <a:spLocks/>
            </p:cNvSpPr>
            <p:nvPr/>
          </p:nvSpPr>
          <p:spPr bwMode="auto">
            <a:xfrm>
              <a:off x="4598" y="2526"/>
              <a:ext cx="63" cy="32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53" y="6"/>
                </a:cxn>
                <a:cxn ang="0">
                  <a:pos x="49" y="11"/>
                </a:cxn>
                <a:cxn ang="0">
                  <a:pos x="44" y="15"/>
                </a:cxn>
                <a:cxn ang="0">
                  <a:pos x="37" y="18"/>
                </a:cxn>
                <a:cxn ang="0">
                  <a:pos x="29" y="20"/>
                </a:cxn>
                <a:cxn ang="0">
                  <a:pos x="19" y="22"/>
                </a:cxn>
                <a:cxn ang="0">
                  <a:pos x="9" y="23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9" y="31"/>
                </a:cxn>
                <a:cxn ang="0">
                  <a:pos x="19" y="29"/>
                </a:cxn>
                <a:cxn ang="0">
                  <a:pos x="29" y="28"/>
                </a:cxn>
                <a:cxn ang="0">
                  <a:pos x="40" y="26"/>
                </a:cxn>
                <a:cxn ang="0">
                  <a:pos x="47" y="23"/>
                </a:cxn>
                <a:cxn ang="0">
                  <a:pos x="54" y="16"/>
                </a:cxn>
                <a:cxn ang="0">
                  <a:pos x="60" y="9"/>
                </a:cxn>
                <a:cxn ang="0">
                  <a:pos x="63" y="0"/>
                </a:cxn>
                <a:cxn ang="0">
                  <a:pos x="63" y="0"/>
                </a:cxn>
                <a:cxn ang="0">
                  <a:pos x="53" y="0"/>
                </a:cxn>
              </a:cxnLst>
              <a:rect l="0" t="0" r="r" b="b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8" name="Freeform 84"/>
            <p:cNvSpPr>
              <a:spLocks/>
            </p:cNvSpPr>
            <p:nvPr/>
          </p:nvSpPr>
          <p:spPr bwMode="auto">
            <a:xfrm>
              <a:off x="4651" y="2321"/>
              <a:ext cx="10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5"/>
                </a:cxn>
                <a:cxn ang="0">
                  <a:pos x="10" y="205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69" name="Freeform 85"/>
            <p:cNvSpPr>
              <a:spLocks/>
            </p:cNvSpPr>
            <p:nvPr/>
          </p:nvSpPr>
          <p:spPr bwMode="auto">
            <a:xfrm>
              <a:off x="4598" y="2290"/>
              <a:ext cx="63" cy="3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9" y="11"/>
                </a:cxn>
                <a:cxn ang="0">
                  <a:pos x="29" y="12"/>
                </a:cxn>
                <a:cxn ang="0">
                  <a:pos x="37" y="14"/>
                </a:cxn>
                <a:cxn ang="0">
                  <a:pos x="44" y="17"/>
                </a:cxn>
                <a:cxn ang="0">
                  <a:pos x="49" y="21"/>
                </a:cxn>
                <a:cxn ang="0">
                  <a:pos x="53" y="25"/>
                </a:cxn>
                <a:cxn ang="0">
                  <a:pos x="53" y="31"/>
                </a:cxn>
                <a:cxn ang="0">
                  <a:pos x="63" y="31"/>
                </a:cxn>
                <a:cxn ang="0">
                  <a:pos x="60" y="22"/>
                </a:cxn>
                <a:cxn ang="0">
                  <a:pos x="54" y="16"/>
                </a:cxn>
                <a:cxn ang="0">
                  <a:pos x="47" y="9"/>
                </a:cxn>
                <a:cxn ang="0">
                  <a:pos x="40" y="7"/>
                </a:cxn>
                <a:cxn ang="0">
                  <a:pos x="29" y="4"/>
                </a:cxn>
                <a:cxn ang="0">
                  <a:pos x="19" y="3"/>
                </a:cxn>
                <a:cxn ang="0">
                  <a:pos x="9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63" h="31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5"/>
                  </a:lnTo>
                  <a:lnTo>
                    <a:pt x="53" y="31"/>
                  </a:lnTo>
                  <a:lnTo>
                    <a:pt x="63" y="31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0" name="Freeform 86"/>
            <p:cNvSpPr>
              <a:spLocks/>
            </p:cNvSpPr>
            <p:nvPr/>
          </p:nvSpPr>
          <p:spPr bwMode="auto">
            <a:xfrm>
              <a:off x="4538" y="2260"/>
              <a:ext cx="60" cy="38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3" y="15"/>
                </a:cxn>
                <a:cxn ang="0">
                  <a:pos x="8" y="21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7" y="30"/>
                </a:cxn>
                <a:cxn ang="0">
                  <a:pos x="34" y="33"/>
                </a:cxn>
                <a:cxn ang="0">
                  <a:pos x="43" y="34"/>
                </a:cxn>
                <a:cxn ang="0">
                  <a:pos x="50" y="37"/>
                </a:cxn>
                <a:cxn ang="0">
                  <a:pos x="60" y="38"/>
                </a:cxn>
                <a:cxn ang="0">
                  <a:pos x="60" y="30"/>
                </a:cxn>
                <a:cxn ang="0">
                  <a:pos x="50" y="29"/>
                </a:cxn>
                <a:cxn ang="0">
                  <a:pos x="43" y="26"/>
                </a:cxn>
                <a:cxn ang="0">
                  <a:pos x="34" y="25"/>
                </a:cxn>
                <a:cxn ang="0">
                  <a:pos x="29" y="22"/>
                </a:cxn>
                <a:cxn ang="0">
                  <a:pos x="23" y="20"/>
                </a:cxn>
                <a:cxn ang="0">
                  <a:pos x="17" y="17"/>
                </a:cxn>
                <a:cxn ang="0">
                  <a:pos x="12" y="13"/>
                </a:cxn>
                <a:cxn ang="0">
                  <a:pos x="8" y="9"/>
                </a:cxn>
                <a:cxn ang="0">
                  <a:pos x="0" y="12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0" y="12"/>
                </a:cxn>
              </a:cxnLst>
              <a:rect l="0" t="0" r="r" b="b"/>
              <a:pathLst>
                <a:path w="60" h="38">
                  <a:moveTo>
                    <a:pt x="10" y="12"/>
                  </a:moveTo>
                  <a:lnTo>
                    <a:pt x="3" y="15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7" y="30"/>
                  </a:lnTo>
                  <a:lnTo>
                    <a:pt x="34" y="33"/>
                  </a:lnTo>
                  <a:lnTo>
                    <a:pt x="43" y="34"/>
                  </a:lnTo>
                  <a:lnTo>
                    <a:pt x="50" y="37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9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1" name="Freeform 87"/>
            <p:cNvSpPr>
              <a:spLocks/>
            </p:cNvSpPr>
            <p:nvPr/>
          </p:nvSpPr>
          <p:spPr bwMode="auto">
            <a:xfrm>
              <a:off x="4538" y="2272"/>
              <a:ext cx="10" cy="316"/>
            </a:xfrm>
            <a:custGeom>
              <a:avLst/>
              <a:gdLst/>
              <a:ahLst/>
              <a:cxnLst>
                <a:cxn ang="0">
                  <a:pos x="3" y="302"/>
                </a:cxn>
                <a:cxn ang="0">
                  <a:pos x="10" y="30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8" y="307"/>
                </a:cxn>
                <a:cxn ang="0">
                  <a:pos x="0" y="304"/>
                </a:cxn>
                <a:cxn ang="0">
                  <a:pos x="0" y="316"/>
                </a:cxn>
                <a:cxn ang="0">
                  <a:pos x="8" y="307"/>
                </a:cxn>
                <a:cxn ang="0">
                  <a:pos x="3" y="302"/>
                </a:cxn>
              </a:cxnLst>
              <a:rect l="0" t="0" r="r" b="b"/>
              <a:pathLst>
                <a:path w="10" h="316">
                  <a:moveTo>
                    <a:pt x="3" y="302"/>
                  </a:moveTo>
                  <a:lnTo>
                    <a:pt x="10" y="30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8" y="307"/>
                  </a:lnTo>
                  <a:lnTo>
                    <a:pt x="0" y="304"/>
                  </a:lnTo>
                  <a:lnTo>
                    <a:pt x="0" y="316"/>
                  </a:lnTo>
                  <a:lnTo>
                    <a:pt x="8" y="307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2" name="Freeform 88"/>
            <p:cNvSpPr>
              <a:spLocks/>
            </p:cNvSpPr>
            <p:nvPr/>
          </p:nvSpPr>
          <p:spPr bwMode="auto">
            <a:xfrm>
              <a:off x="376" y="1804"/>
              <a:ext cx="113" cy="306"/>
            </a:xfrm>
            <a:custGeom>
              <a:avLst/>
              <a:gdLst/>
              <a:ahLst/>
              <a:cxnLst>
                <a:cxn ang="0">
                  <a:pos x="113" y="306"/>
                </a:cxn>
                <a:cxn ang="0">
                  <a:pos x="107" y="301"/>
                </a:cxn>
                <a:cxn ang="0">
                  <a:pos x="102" y="297"/>
                </a:cxn>
                <a:cxn ang="0">
                  <a:pos x="96" y="293"/>
                </a:cxn>
                <a:cxn ang="0">
                  <a:pos x="90" y="291"/>
                </a:cxn>
                <a:cxn ang="0">
                  <a:pos x="82" y="289"/>
                </a:cxn>
                <a:cxn ang="0">
                  <a:pos x="75" y="288"/>
                </a:cxn>
                <a:cxn ang="0">
                  <a:pos x="67" y="286"/>
                </a:cxn>
                <a:cxn ang="0">
                  <a:pos x="58" y="284"/>
                </a:cxn>
                <a:cxn ang="0">
                  <a:pos x="48" y="283"/>
                </a:cxn>
                <a:cxn ang="0">
                  <a:pos x="39" y="280"/>
                </a:cxn>
                <a:cxn ang="0">
                  <a:pos x="29" y="279"/>
                </a:cxn>
                <a:cxn ang="0">
                  <a:pos x="21" y="277"/>
                </a:cxn>
                <a:cxn ang="0">
                  <a:pos x="12" y="274"/>
                </a:cxn>
                <a:cxn ang="0">
                  <a:pos x="6" y="269"/>
                </a:cxn>
                <a:cxn ang="0">
                  <a:pos x="1" y="264"/>
                </a:cxn>
                <a:cxn ang="0">
                  <a:pos x="0" y="256"/>
                </a:cxn>
                <a:cxn ang="0">
                  <a:pos x="0" y="50"/>
                </a:cxn>
                <a:cxn ang="0">
                  <a:pos x="1" y="42"/>
                </a:cxn>
                <a:cxn ang="0">
                  <a:pos x="6" y="37"/>
                </a:cxn>
                <a:cxn ang="0">
                  <a:pos x="12" y="32"/>
                </a:cxn>
                <a:cxn ang="0">
                  <a:pos x="21" y="29"/>
                </a:cxn>
                <a:cxn ang="0">
                  <a:pos x="29" y="27"/>
                </a:cxn>
                <a:cxn ang="0">
                  <a:pos x="39" y="26"/>
                </a:cxn>
                <a:cxn ang="0">
                  <a:pos x="48" y="23"/>
                </a:cxn>
                <a:cxn ang="0">
                  <a:pos x="58" y="22"/>
                </a:cxn>
                <a:cxn ang="0">
                  <a:pos x="67" y="20"/>
                </a:cxn>
                <a:cxn ang="0">
                  <a:pos x="75" y="18"/>
                </a:cxn>
                <a:cxn ang="0">
                  <a:pos x="82" y="16"/>
                </a:cxn>
                <a:cxn ang="0">
                  <a:pos x="90" y="14"/>
                </a:cxn>
                <a:cxn ang="0">
                  <a:pos x="96" y="11"/>
                </a:cxn>
                <a:cxn ang="0">
                  <a:pos x="102" y="9"/>
                </a:cxn>
                <a:cxn ang="0">
                  <a:pos x="107" y="5"/>
                </a:cxn>
                <a:cxn ang="0">
                  <a:pos x="113" y="0"/>
                </a:cxn>
                <a:cxn ang="0">
                  <a:pos x="113" y="306"/>
                </a:cxn>
              </a:cxnLst>
              <a:rect l="0" t="0" r="r" b="b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4"/>
                  </a:lnTo>
                  <a:lnTo>
                    <a:pt x="48" y="283"/>
                  </a:lnTo>
                  <a:lnTo>
                    <a:pt x="39" y="280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50"/>
                  </a:lnTo>
                  <a:lnTo>
                    <a:pt x="1" y="42"/>
                  </a:lnTo>
                  <a:lnTo>
                    <a:pt x="6" y="37"/>
                  </a:lnTo>
                  <a:lnTo>
                    <a:pt x="12" y="32"/>
                  </a:lnTo>
                  <a:lnTo>
                    <a:pt x="21" y="29"/>
                  </a:lnTo>
                  <a:lnTo>
                    <a:pt x="29" y="27"/>
                  </a:lnTo>
                  <a:lnTo>
                    <a:pt x="39" y="26"/>
                  </a:lnTo>
                  <a:lnTo>
                    <a:pt x="48" y="23"/>
                  </a:lnTo>
                  <a:lnTo>
                    <a:pt x="58" y="22"/>
                  </a:lnTo>
                  <a:lnTo>
                    <a:pt x="67" y="20"/>
                  </a:lnTo>
                  <a:lnTo>
                    <a:pt x="75" y="18"/>
                  </a:lnTo>
                  <a:lnTo>
                    <a:pt x="82" y="16"/>
                  </a:lnTo>
                  <a:lnTo>
                    <a:pt x="90" y="14"/>
                  </a:lnTo>
                  <a:lnTo>
                    <a:pt x="96" y="11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66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3" name="Freeform 89"/>
            <p:cNvSpPr>
              <a:spLocks/>
            </p:cNvSpPr>
            <p:nvPr/>
          </p:nvSpPr>
          <p:spPr bwMode="auto">
            <a:xfrm>
              <a:off x="434" y="2084"/>
              <a:ext cx="57" cy="2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7" y="12"/>
                </a:cxn>
                <a:cxn ang="0">
                  <a:pos x="24" y="13"/>
                </a:cxn>
                <a:cxn ang="0">
                  <a:pos x="30" y="15"/>
                </a:cxn>
                <a:cxn ang="0">
                  <a:pos x="37" y="17"/>
                </a:cxn>
                <a:cxn ang="0">
                  <a:pos x="41" y="21"/>
                </a:cxn>
                <a:cxn ang="0">
                  <a:pos x="46" y="25"/>
                </a:cxn>
                <a:cxn ang="0">
                  <a:pos x="52" y="29"/>
                </a:cxn>
                <a:cxn ang="0">
                  <a:pos x="57" y="24"/>
                </a:cxn>
                <a:cxn ang="0">
                  <a:pos x="51" y="17"/>
                </a:cxn>
                <a:cxn ang="0">
                  <a:pos x="46" y="13"/>
                </a:cxn>
                <a:cxn ang="0">
                  <a:pos x="39" y="9"/>
                </a:cxn>
                <a:cxn ang="0">
                  <a:pos x="33" y="7"/>
                </a:cxn>
                <a:cxn ang="0">
                  <a:pos x="24" y="6"/>
                </a:cxn>
                <a:cxn ang="0">
                  <a:pos x="17" y="4"/>
                </a:cxn>
                <a:cxn ang="0">
                  <a:pos x="9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7"/>
                  </a:lnTo>
                  <a:lnTo>
                    <a:pt x="41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6" y="13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4" name="Freeform 90"/>
            <p:cNvSpPr>
              <a:spLocks/>
            </p:cNvSpPr>
            <p:nvPr/>
          </p:nvSpPr>
          <p:spPr bwMode="auto">
            <a:xfrm>
              <a:off x="371" y="2060"/>
              <a:ext cx="63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9" y="15"/>
                </a:cxn>
                <a:cxn ang="0">
                  <a:pos x="16" y="22"/>
                </a:cxn>
                <a:cxn ang="0">
                  <a:pos x="24" y="24"/>
                </a:cxn>
                <a:cxn ang="0">
                  <a:pos x="34" y="27"/>
                </a:cxn>
                <a:cxn ang="0">
                  <a:pos x="44" y="28"/>
                </a:cxn>
                <a:cxn ang="0">
                  <a:pos x="53" y="31"/>
                </a:cxn>
                <a:cxn ang="0">
                  <a:pos x="63" y="32"/>
                </a:cxn>
                <a:cxn ang="0">
                  <a:pos x="63" y="24"/>
                </a:cxn>
                <a:cxn ang="0">
                  <a:pos x="53" y="23"/>
                </a:cxn>
                <a:cxn ang="0">
                  <a:pos x="44" y="21"/>
                </a:cxn>
                <a:cxn ang="0">
                  <a:pos x="34" y="19"/>
                </a:cxn>
                <a:cxn ang="0">
                  <a:pos x="27" y="17"/>
                </a:cxn>
                <a:cxn ang="0">
                  <a:pos x="18" y="14"/>
                </a:cxn>
                <a:cxn ang="0">
                  <a:pos x="13" y="10"/>
                </a:cxn>
                <a:cxn ang="0">
                  <a:pos x="10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1"/>
                  </a:lnTo>
                  <a:lnTo>
                    <a:pt x="34" y="19"/>
                  </a:lnTo>
                  <a:lnTo>
                    <a:pt x="27" y="17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5" name="Freeform 91"/>
            <p:cNvSpPr>
              <a:spLocks/>
            </p:cNvSpPr>
            <p:nvPr/>
          </p:nvSpPr>
          <p:spPr bwMode="auto">
            <a:xfrm>
              <a:off x="371" y="1854"/>
              <a:ext cx="10" cy="2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6"/>
                </a:cxn>
                <a:cxn ang="0">
                  <a:pos x="10" y="20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6" name="Freeform 92"/>
            <p:cNvSpPr>
              <a:spLocks/>
            </p:cNvSpPr>
            <p:nvPr/>
          </p:nvSpPr>
          <p:spPr bwMode="auto">
            <a:xfrm>
              <a:off x="371" y="1822"/>
              <a:ext cx="63" cy="3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63" y="0"/>
                </a:cxn>
                <a:cxn ang="0">
                  <a:pos x="53" y="1"/>
                </a:cxn>
                <a:cxn ang="0">
                  <a:pos x="44" y="4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6" y="10"/>
                </a:cxn>
                <a:cxn ang="0">
                  <a:pos x="9" y="17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10" y="32"/>
                </a:cxn>
                <a:cxn ang="0">
                  <a:pos x="10" y="26"/>
                </a:cxn>
                <a:cxn ang="0">
                  <a:pos x="13" y="22"/>
                </a:cxn>
                <a:cxn ang="0">
                  <a:pos x="18" y="18"/>
                </a:cxn>
                <a:cxn ang="0">
                  <a:pos x="27" y="15"/>
                </a:cxn>
                <a:cxn ang="0">
                  <a:pos x="34" y="13"/>
                </a:cxn>
                <a:cxn ang="0">
                  <a:pos x="44" y="11"/>
                </a:cxn>
                <a:cxn ang="0">
                  <a:pos x="53" y="9"/>
                </a:cxn>
                <a:cxn ang="0">
                  <a:pos x="63" y="8"/>
                </a:cxn>
                <a:cxn ang="0">
                  <a:pos x="63" y="8"/>
                </a:cxn>
                <a:cxn ang="0">
                  <a:pos x="63" y="0"/>
                </a:cxn>
              </a:cxnLst>
              <a:rect l="0" t="0" r="r" b="b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7" name="Freeform 93"/>
            <p:cNvSpPr>
              <a:spLocks/>
            </p:cNvSpPr>
            <p:nvPr/>
          </p:nvSpPr>
          <p:spPr bwMode="auto">
            <a:xfrm>
              <a:off x="434" y="1792"/>
              <a:ext cx="60" cy="38"/>
            </a:xfrm>
            <a:custGeom>
              <a:avLst/>
              <a:gdLst/>
              <a:ahLst/>
              <a:cxnLst>
                <a:cxn ang="0">
                  <a:pos x="60" y="12"/>
                </a:cxn>
                <a:cxn ang="0">
                  <a:pos x="52" y="9"/>
                </a:cxn>
                <a:cxn ang="0">
                  <a:pos x="46" y="13"/>
                </a:cxn>
                <a:cxn ang="0">
                  <a:pos x="43" y="17"/>
                </a:cxn>
                <a:cxn ang="0">
                  <a:pos x="37" y="19"/>
                </a:cxn>
                <a:cxn ang="0">
                  <a:pos x="30" y="22"/>
                </a:cxn>
                <a:cxn ang="0">
                  <a:pos x="24" y="25"/>
                </a:cxn>
                <a:cxn ang="0">
                  <a:pos x="17" y="26"/>
                </a:cxn>
                <a:cxn ang="0">
                  <a:pos x="9" y="28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9" y="36"/>
                </a:cxn>
                <a:cxn ang="0">
                  <a:pos x="17" y="34"/>
                </a:cxn>
                <a:cxn ang="0">
                  <a:pos x="24" y="32"/>
                </a:cxn>
                <a:cxn ang="0">
                  <a:pos x="33" y="30"/>
                </a:cxn>
                <a:cxn ang="0">
                  <a:pos x="39" y="27"/>
                </a:cxn>
                <a:cxn ang="0">
                  <a:pos x="45" y="25"/>
                </a:cxn>
                <a:cxn ang="0">
                  <a:pos x="51" y="21"/>
                </a:cxn>
                <a:cxn ang="0">
                  <a:pos x="57" y="14"/>
                </a:cxn>
                <a:cxn ang="0">
                  <a:pos x="50" y="12"/>
                </a:cxn>
                <a:cxn ang="0">
                  <a:pos x="60" y="12"/>
                </a:cxn>
                <a:cxn ang="0">
                  <a:pos x="60" y="0"/>
                </a:cxn>
                <a:cxn ang="0">
                  <a:pos x="52" y="9"/>
                </a:cxn>
                <a:cxn ang="0">
                  <a:pos x="60" y="12"/>
                </a:cxn>
              </a:cxnLst>
              <a:rect l="0" t="0" r="r" b="b"/>
              <a:pathLst>
                <a:path w="60" h="38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9" y="36"/>
                  </a:lnTo>
                  <a:lnTo>
                    <a:pt x="17" y="34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8" name="Freeform 94"/>
            <p:cNvSpPr>
              <a:spLocks/>
            </p:cNvSpPr>
            <p:nvPr/>
          </p:nvSpPr>
          <p:spPr bwMode="auto">
            <a:xfrm>
              <a:off x="484" y="1804"/>
              <a:ext cx="10" cy="318"/>
            </a:xfrm>
            <a:custGeom>
              <a:avLst/>
              <a:gdLst/>
              <a:ahLst/>
              <a:cxnLst>
                <a:cxn ang="0">
                  <a:pos x="2" y="309"/>
                </a:cxn>
                <a:cxn ang="0">
                  <a:pos x="10" y="306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6"/>
                </a:cxn>
                <a:cxn ang="0">
                  <a:pos x="7" y="304"/>
                </a:cxn>
                <a:cxn ang="0">
                  <a:pos x="2" y="309"/>
                </a:cxn>
                <a:cxn ang="0">
                  <a:pos x="10" y="318"/>
                </a:cxn>
                <a:cxn ang="0">
                  <a:pos x="10" y="306"/>
                </a:cxn>
                <a:cxn ang="0">
                  <a:pos x="2" y="309"/>
                </a:cxn>
              </a:cxnLst>
              <a:rect l="0" t="0" r="r" b="b"/>
              <a:pathLst>
                <a:path w="10" h="318">
                  <a:moveTo>
                    <a:pt x="2" y="309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4"/>
                  </a:lnTo>
                  <a:lnTo>
                    <a:pt x="2" y="309"/>
                  </a:lnTo>
                  <a:lnTo>
                    <a:pt x="10" y="318"/>
                  </a:lnTo>
                  <a:lnTo>
                    <a:pt x="10" y="306"/>
                  </a:lnTo>
                  <a:lnTo>
                    <a:pt x="2" y="3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79" name="Freeform 95"/>
            <p:cNvSpPr>
              <a:spLocks/>
            </p:cNvSpPr>
            <p:nvPr/>
          </p:nvSpPr>
          <p:spPr bwMode="auto">
            <a:xfrm>
              <a:off x="376" y="1523"/>
              <a:ext cx="113" cy="305"/>
            </a:xfrm>
            <a:custGeom>
              <a:avLst/>
              <a:gdLst/>
              <a:ahLst/>
              <a:cxnLst>
                <a:cxn ang="0">
                  <a:pos x="113" y="305"/>
                </a:cxn>
                <a:cxn ang="0">
                  <a:pos x="107" y="300"/>
                </a:cxn>
                <a:cxn ang="0">
                  <a:pos x="102" y="296"/>
                </a:cxn>
                <a:cxn ang="0">
                  <a:pos x="96" y="294"/>
                </a:cxn>
                <a:cxn ang="0">
                  <a:pos x="90" y="291"/>
                </a:cxn>
                <a:cxn ang="0">
                  <a:pos x="82" y="288"/>
                </a:cxn>
                <a:cxn ang="0">
                  <a:pos x="75" y="287"/>
                </a:cxn>
                <a:cxn ang="0">
                  <a:pos x="67" y="285"/>
                </a:cxn>
                <a:cxn ang="0">
                  <a:pos x="58" y="283"/>
                </a:cxn>
                <a:cxn ang="0">
                  <a:pos x="48" y="282"/>
                </a:cxn>
                <a:cxn ang="0">
                  <a:pos x="39" y="281"/>
                </a:cxn>
                <a:cxn ang="0">
                  <a:pos x="29" y="279"/>
                </a:cxn>
                <a:cxn ang="0">
                  <a:pos x="21" y="277"/>
                </a:cxn>
                <a:cxn ang="0">
                  <a:pos x="12" y="274"/>
                </a:cxn>
                <a:cxn ang="0">
                  <a:pos x="6" y="269"/>
                </a:cxn>
                <a:cxn ang="0">
                  <a:pos x="1" y="263"/>
                </a:cxn>
                <a:cxn ang="0">
                  <a:pos x="0" y="255"/>
                </a:cxn>
                <a:cxn ang="0">
                  <a:pos x="0" y="49"/>
                </a:cxn>
                <a:cxn ang="0">
                  <a:pos x="1" y="41"/>
                </a:cxn>
                <a:cxn ang="0">
                  <a:pos x="6" y="36"/>
                </a:cxn>
                <a:cxn ang="0">
                  <a:pos x="12" y="31"/>
                </a:cxn>
                <a:cxn ang="0">
                  <a:pos x="21" y="28"/>
                </a:cxn>
                <a:cxn ang="0">
                  <a:pos x="29" y="26"/>
                </a:cxn>
                <a:cxn ang="0">
                  <a:pos x="39" y="24"/>
                </a:cxn>
                <a:cxn ang="0">
                  <a:pos x="48" y="22"/>
                </a:cxn>
                <a:cxn ang="0">
                  <a:pos x="58" y="21"/>
                </a:cxn>
                <a:cxn ang="0">
                  <a:pos x="67" y="19"/>
                </a:cxn>
                <a:cxn ang="0">
                  <a:pos x="75" y="18"/>
                </a:cxn>
                <a:cxn ang="0">
                  <a:pos x="82" y="17"/>
                </a:cxn>
                <a:cxn ang="0">
                  <a:pos x="90" y="14"/>
                </a:cxn>
                <a:cxn ang="0">
                  <a:pos x="96" y="12"/>
                </a:cxn>
                <a:cxn ang="0">
                  <a:pos x="102" y="9"/>
                </a:cxn>
                <a:cxn ang="0">
                  <a:pos x="107" y="5"/>
                </a:cxn>
                <a:cxn ang="0">
                  <a:pos x="113" y="0"/>
                </a:cxn>
                <a:cxn ang="0">
                  <a:pos x="113" y="305"/>
                </a:cxn>
              </a:cxnLst>
              <a:rect l="0" t="0" r="r" b="b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8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4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0" name="Freeform 96"/>
            <p:cNvSpPr>
              <a:spLocks/>
            </p:cNvSpPr>
            <p:nvPr/>
          </p:nvSpPr>
          <p:spPr bwMode="auto">
            <a:xfrm>
              <a:off x="434" y="1802"/>
              <a:ext cx="57" cy="2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7" y="12"/>
                </a:cxn>
                <a:cxn ang="0">
                  <a:pos x="24" y="13"/>
                </a:cxn>
                <a:cxn ang="0">
                  <a:pos x="30" y="16"/>
                </a:cxn>
                <a:cxn ang="0">
                  <a:pos x="37" y="18"/>
                </a:cxn>
                <a:cxn ang="0">
                  <a:pos x="43" y="21"/>
                </a:cxn>
                <a:cxn ang="0">
                  <a:pos x="46" y="25"/>
                </a:cxn>
                <a:cxn ang="0">
                  <a:pos x="52" y="29"/>
                </a:cxn>
                <a:cxn ang="0">
                  <a:pos x="57" y="24"/>
                </a:cxn>
                <a:cxn ang="0">
                  <a:pos x="51" y="17"/>
                </a:cxn>
                <a:cxn ang="0">
                  <a:pos x="45" y="13"/>
                </a:cxn>
                <a:cxn ang="0">
                  <a:pos x="39" y="11"/>
                </a:cxn>
                <a:cxn ang="0">
                  <a:pos x="33" y="8"/>
                </a:cxn>
                <a:cxn ang="0">
                  <a:pos x="24" y="6"/>
                </a:cxn>
                <a:cxn ang="0">
                  <a:pos x="17" y="4"/>
                </a:cxn>
                <a:cxn ang="0">
                  <a:pos x="9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1" name="Freeform 97"/>
            <p:cNvSpPr>
              <a:spLocks/>
            </p:cNvSpPr>
            <p:nvPr/>
          </p:nvSpPr>
          <p:spPr bwMode="auto">
            <a:xfrm>
              <a:off x="371" y="1778"/>
              <a:ext cx="63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9" y="17"/>
                </a:cxn>
                <a:cxn ang="0">
                  <a:pos x="16" y="23"/>
                </a:cxn>
                <a:cxn ang="0">
                  <a:pos x="24" y="26"/>
                </a:cxn>
                <a:cxn ang="0">
                  <a:pos x="34" y="28"/>
                </a:cxn>
                <a:cxn ang="0">
                  <a:pos x="44" y="30"/>
                </a:cxn>
                <a:cxn ang="0">
                  <a:pos x="53" y="31"/>
                </a:cxn>
                <a:cxn ang="0">
                  <a:pos x="63" y="32"/>
                </a:cxn>
                <a:cxn ang="0">
                  <a:pos x="63" y="24"/>
                </a:cxn>
                <a:cxn ang="0">
                  <a:pos x="53" y="23"/>
                </a:cxn>
                <a:cxn ang="0">
                  <a:pos x="44" y="22"/>
                </a:cxn>
                <a:cxn ang="0">
                  <a:pos x="34" y="20"/>
                </a:cxn>
                <a:cxn ang="0">
                  <a:pos x="27" y="18"/>
                </a:cxn>
                <a:cxn ang="0">
                  <a:pos x="18" y="15"/>
                </a:cxn>
                <a:cxn ang="0">
                  <a:pos x="13" y="11"/>
                </a:cxn>
                <a:cxn ang="0">
                  <a:pos x="10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0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1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2" name="Freeform 98"/>
            <p:cNvSpPr>
              <a:spLocks/>
            </p:cNvSpPr>
            <p:nvPr/>
          </p:nvSpPr>
          <p:spPr bwMode="auto">
            <a:xfrm>
              <a:off x="371" y="1572"/>
              <a:ext cx="10" cy="2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6"/>
                </a:cxn>
                <a:cxn ang="0">
                  <a:pos x="10" y="20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3" name="Freeform 99"/>
            <p:cNvSpPr>
              <a:spLocks/>
            </p:cNvSpPr>
            <p:nvPr/>
          </p:nvSpPr>
          <p:spPr bwMode="auto">
            <a:xfrm>
              <a:off x="371" y="1540"/>
              <a:ext cx="63" cy="3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63" y="0"/>
                </a:cxn>
                <a:cxn ang="0">
                  <a:pos x="53" y="1"/>
                </a:cxn>
                <a:cxn ang="0">
                  <a:pos x="44" y="4"/>
                </a:cxn>
                <a:cxn ang="0">
                  <a:pos x="34" y="5"/>
                </a:cxn>
                <a:cxn ang="0">
                  <a:pos x="24" y="7"/>
                </a:cxn>
                <a:cxn ang="0">
                  <a:pos x="16" y="10"/>
                </a:cxn>
                <a:cxn ang="0">
                  <a:pos x="9" y="17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10" y="32"/>
                </a:cxn>
                <a:cxn ang="0">
                  <a:pos x="10" y="26"/>
                </a:cxn>
                <a:cxn ang="0">
                  <a:pos x="13" y="22"/>
                </a:cxn>
                <a:cxn ang="0">
                  <a:pos x="18" y="18"/>
                </a:cxn>
                <a:cxn ang="0">
                  <a:pos x="27" y="15"/>
                </a:cxn>
                <a:cxn ang="0">
                  <a:pos x="34" y="13"/>
                </a:cxn>
                <a:cxn ang="0">
                  <a:pos x="44" y="11"/>
                </a:cxn>
                <a:cxn ang="0">
                  <a:pos x="53" y="9"/>
                </a:cxn>
                <a:cxn ang="0">
                  <a:pos x="63" y="7"/>
                </a:cxn>
                <a:cxn ang="0">
                  <a:pos x="63" y="7"/>
                </a:cxn>
                <a:cxn ang="0">
                  <a:pos x="63" y="0"/>
                </a:cxn>
              </a:cxnLst>
              <a:rect l="0" t="0" r="r" b="b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7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4" name="Freeform 100"/>
            <p:cNvSpPr>
              <a:spLocks/>
            </p:cNvSpPr>
            <p:nvPr/>
          </p:nvSpPr>
          <p:spPr bwMode="auto">
            <a:xfrm>
              <a:off x="434" y="1511"/>
              <a:ext cx="60" cy="36"/>
            </a:xfrm>
            <a:custGeom>
              <a:avLst/>
              <a:gdLst/>
              <a:ahLst/>
              <a:cxnLst>
                <a:cxn ang="0">
                  <a:pos x="60" y="12"/>
                </a:cxn>
                <a:cxn ang="0">
                  <a:pos x="52" y="9"/>
                </a:cxn>
                <a:cxn ang="0">
                  <a:pos x="46" y="13"/>
                </a:cxn>
                <a:cxn ang="0">
                  <a:pos x="43" y="17"/>
                </a:cxn>
                <a:cxn ang="0">
                  <a:pos x="37" y="20"/>
                </a:cxn>
                <a:cxn ang="0">
                  <a:pos x="30" y="22"/>
                </a:cxn>
                <a:cxn ang="0">
                  <a:pos x="24" y="25"/>
                </a:cxn>
                <a:cxn ang="0">
                  <a:pos x="17" y="26"/>
                </a:cxn>
                <a:cxn ang="0">
                  <a:pos x="9" y="27"/>
                </a:cxn>
                <a:cxn ang="0">
                  <a:pos x="0" y="29"/>
                </a:cxn>
                <a:cxn ang="0">
                  <a:pos x="0" y="36"/>
                </a:cxn>
                <a:cxn ang="0">
                  <a:pos x="9" y="35"/>
                </a:cxn>
                <a:cxn ang="0">
                  <a:pos x="17" y="34"/>
                </a:cxn>
                <a:cxn ang="0">
                  <a:pos x="24" y="33"/>
                </a:cxn>
                <a:cxn ang="0">
                  <a:pos x="33" y="30"/>
                </a:cxn>
                <a:cxn ang="0">
                  <a:pos x="39" y="27"/>
                </a:cxn>
                <a:cxn ang="0">
                  <a:pos x="45" y="25"/>
                </a:cxn>
                <a:cxn ang="0">
                  <a:pos x="51" y="21"/>
                </a:cxn>
                <a:cxn ang="0">
                  <a:pos x="57" y="14"/>
                </a:cxn>
                <a:cxn ang="0">
                  <a:pos x="50" y="12"/>
                </a:cxn>
                <a:cxn ang="0">
                  <a:pos x="60" y="12"/>
                </a:cxn>
                <a:cxn ang="0">
                  <a:pos x="60" y="0"/>
                </a:cxn>
                <a:cxn ang="0">
                  <a:pos x="52" y="9"/>
                </a:cxn>
                <a:cxn ang="0">
                  <a:pos x="60" y="12"/>
                </a:cxn>
              </a:cxnLst>
              <a:rect l="0" t="0" r="r" b="b"/>
              <a:pathLst>
                <a:path w="60" h="36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5" name="Freeform 101"/>
            <p:cNvSpPr>
              <a:spLocks/>
            </p:cNvSpPr>
            <p:nvPr/>
          </p:nvSpPr>
          <p:spPr bwMode="auto">
            <a:xfrm>
              <a:off x="484" y="1523"/>
              <a:ext cx="10" cy="317"/>
            </a:xfrm>
            <a:custGeom>
              <a:avLst/>
              <a:gdLst/>
              <a:ahLst/>
              <a:cxnLst>
                <a:cxn ang="0">
                  <a:pos x="2" y="308"/>
                </a:cxn>
                <a:cxn ang="0">
                  <a:pos x="10" y="305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5"/>
                </a:cxn>
                <a:cxn ang="0">
                  <a:pos x="7" y="303"/>
                </a:cxn>
                <a:cxn ang="0">
                  <a:pos x="2" y="308"/>
                </a:cxn>
                <a:cxn ang="0">
                  <a:pos x="10" y="317"/>
                </a:cxn>
                <a:cxn ang="0">
                  <a:pos x="10" y="305"/>
                </a:cxn>
                <a:cxn ang="0">
                  <a:pos x="2" y="308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6" name="Freeform 102"/>
            <p:cNvSpPr>
              <a:spLocks/>
            </p:cNvSpPr>
            <p:nvPr/>
          </p:nvSpPr>
          <p:spPr bwMode="auto">
            <a:xfrm>
              <a:off x="376" y="1243"/>
              <a:ext cx="113" cy="306"/>
            </a:xfrm>
            <a:custGeom>
              <a:avLst/>
              <a:gdLst/>
              <a:ahLst/>
              <a:cxnLst>
                <a:cxn ang="0">
                  <a:pos x="113" y="306"/>
                </a:cxn>
                <a:cxn ang="0">
                  <a:pos x="107" y="301"/>
                </a:cxn>
                <a:cxn ang="0">
                  <a:pos x="102" y="297"/>
                </a:cxn>
                <a:cxn ang="0">
                  <a:pos x="96" y="294"/>
                </a:cxn>
                <a:cxn ang="0">
                  <a:pos x="90" y="292"/>
                </a:cxn>
                <a:cxn ang="0">
                  <a:pos x="82" y="289"/>
                </a:cxn>
                <a:cxn ang="0">
                  <a:pos x="75" y="288"/>
                </a:cxn>
                <a:cxn ang="0">
                  <a:pos x="67" y="285"/>
                </a:cxn>
                <a:cxn ang="0">
                  <a:pos x="58" y="284"/>
                </a:cxn>
                <a:cxn ang="0">
                  <a:pos x="48" y="282"/>
                </a:cxn>
                <a:cxn ang="0">
                  <a:pos x="39" y="281"/>
                </a:cxn>
                <a:cxn ang="0">
                  <a:pos x="29" y="280"/>
                </a:cxn>
                <a:cxn ang="0">
                  <a:pos x="21" y="277"/>
                </a:cxn>
                <a:cxn ang="0">
                  <a:pos x="12" y="275"/>
                </a:cxn>
                <a:cxn ang="0">
                  <a:pos x="6" y="270"/>
                </a:cxn>
                <a:cxn ang="0">
                  <a:pos x="1" y="263"/>
                </a:cxn>
                <a:cxn ang="0">
                  <a:pos x="0" y="255"/>
                </a:cxn>
                <a:cxn ang="0">
                  <a:pos x="0" y="51"/>
                </a:cxn>
                <a:cxn ang="0">
                  <a:pos x="1" y="43"/>
                </a:cxn>
                <a:cxn ang="0">
                  <a:pos x="6" y="37"/>
                </a:cxn>
                <a:cxn ang="0">
                  <a:pos x="12" y="31"/>
                </a:cxn>
                <a:cxn ang="0">
                  <a:pos x="21" y="29"/>
                </a:cxn>
                <a:cxn ang="0">
                  <a:pos x="29" y="26"/>
                </a:cxn>
                <a:cxn ang="0">
                  <a:pos x="39" y="25"/>
                </a:cxn>
                <a:cxn ang="0">
                  <a:pos x="48" y="24"/>
                </a:cxn>
                <a:cxn ang="0">
                  <a:pos x="58" y="22"/>
                </a:cxn>
                <a:cxn ang="0">
                  <a:pos x="67" y="21"/>
                </a:cxn>
                <a:cxn ang="0">
                  <a:pos x="75" y="19"/>
                </a:cxn>
                <a:cxn ang="0">
                  <a:pos x="82" y="17"/>
                </a:cxn>
                <a:cxn ang="0">
                  <a:pos x="90" y="15"/>
                </a:cxn>
                <a:cxn ang="0">
                  <a:pos x="96" y="12"/>
                </a:cxn>
                <a:cxn ang="0">
                  <a:pos x="102" y="9"/>
                </a:cxn>
                <a:cxn ang="0">
                  <a:pos x="107" y="6"/>
                </a:cxn>
                <a:cxn ang="0">
                  <a:pos x="113" y="0"/>
                </a:cxn>
                <a:cxn ang="0">
                  <a:pos x="113" y="306"/>
                </a:cxn>
              </a:cxnLst>
              <a:rect l="0" t="0" r="r" b="b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2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5"/>
                  </a:lnTo>
                  <a:lnTo>
                    <a:pt x="58" y="284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70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7"/>
                  </a:lnTo>
                  <a:lnTo>
                    <a:pt x="12" y="31"/>
                  </a:lnTo>
                  <a:lnTo>
                    <a:pt x="21" y="29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9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7" name="Freeform 103"/>
            <p:cNvSpPr>
              <a:spLocks/>
            </p:cNvSpPr>
            <p:nvPr/>
          </p:nvSpPr>
          <p:spPr bwMode="auto">
            <a:xfrm>
              <a:off x="434" y="1523"/>
              <a:ext cx="57" cy="2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7" y="12"/>
                </a:cxn>
                <a:cxn ang="0">
                  <a:pos x="24" y="13"/>
                </a:cxn>
                <a:cxn ang="0">
                  <a:pos x="30" y="15"/>
                </a:cxn>
                <a:cxn ang="0">
                  <a:pos x="37" y="18"/>
                </a:cxn>
                <a:cxn ang="0">
                  <a:pos x="43" y="21"/>
                </a:cxn>
                <a:cxn ang="0">
                  <a:pos x="46" y="24"/>
                </a:cxn>
                <a:cxn ang="0">
                  <a:pos x="52" y="28"/>
                </a:cxn>
                <a:cxn ang="0">
                  <a:pos x="57" y="23"/>
                </a:cxn>
                <a:cxn ang="0">
                  <a:pos x="51" y="17"/>
                </a:cxn>
                <a:cxn ang="0">
                  <a:pos x="45" y="13"/>
                </a:cxn>
                <a:cxn ang="0">
                  <a:pos x="39" y="10"/>
                </a:cxn>
                <a:cxn ang="0">
                  <a:pos x="33" y="8"/>
                </a:cxn>
                <a:cxn ang="0">
                  <a:pos x="24" y="5"/>
                </a:cxn>
                <a:cxn ang="0">
                  <a:pos x="17" y="4"/>
                </a:cxn>
                <a:cxn ang="0">
                  <a:pos x="9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57" h="28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4"/>
                  </a:lnTo>
                  <a:lnTo>
                    <a:pt x="52" y="28"/>
                  </a:lnTo>
                  <a:lnTo>
                    <a:pt x="57" y="23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0"/>
                  </a:lnTo>
                  <a:lnTo>
                    <a:pt x="33" y="8"/>
                  </a:lnTo>
                  <a:lnTo>
                    <a:pt x="24" y="5"/>
                  </a:lnTo>
                  <a:lnTo>
                    <a:pt x="17" y="4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8" name="Freeform 104"/>
            <p:cNvSpPr>
              <a:spLocks/>
            </p:cNvSpPr>
            <p:nvPr/>
          </p:nvSpPr>
          <p:spPr bwMode="auto">
            <a:xfrm>
              <a:off x="371" y="1498"/>
              <a:ext cx="63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9" y="17"/>
                </a:cxn>
                <a:cxn ang="0">
                  <a:pos x="16" y="24"/>
                </a:cxn>
                <a:cxn ang="0">
                  <a:pos x="24" y="26"/>
                </a:cxn>
                <a:cxn ang="0">
                  <a:pos x="34" y="29"/>
                </a:cxn>
                <a:cxn ang="0">
                  <a:pos x="44" y="30"/>
                </a:cxn>
                <a:cxn ang="0">
                  <a:pos x="53" y="31"/>
                </a:cxn>
                <a:cxn ang="0">
                  <a:pos x="63" y="33"/>
                </a:cxn>
                <a:cxn ang="0">
                  <a:pos x="63" y="25"/>
                </a:cxn>
                <a:cxn ang="0">
                  <a:pos x="53" y="24"/>
                </a:cxn>
                <a:cxn ang="0">
                  <a:pos x="44" y="22"/>
                </a:cxn>
                <a:cxn ang="0">
                  <a:pos x="34" y="21"/>
                </a:cxn>
                <a:cxn ang="0">
                  <a:pos x="27" y="18"/>
                </a:cxn>
                <a:cxn ang="0">
                  <a:pos x="18" y="16"/>
                </a:cxn>
                <a:cxn ang="0">
                  <a:pos x="13" y="12"/>
                </a:cxn>
                <a:cxn ang="0">
                  <a:pos x="10" y="7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63" h="33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4"/>
                  </a:lnTo>
                  <a:lnTo>
                    <a:pt x="24" y="26"/>
                  </a:lnTo>
                  <a:lnTo>
                    <a:pt x="34" y="29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3"/>
                  </a:lnTo>
                  <a:lnTo>
                    <a:pt x="63" y="25"/>
                  </a:lnTo>
                  <a:lnTo>
                    <a:pt x="53" y="24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6"/>
                  </a:lnTo>
                  <a:lnTo>
                    <a:pt x="13" y="12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89" name="Freeform 105"/>
            <p:cNvSpPr>
              <a:spLocks/>
            </p:cNvSpPr>
            <p:nvPr/>
          </p:nvSpPr>
          <p:spPr bwMode="auto">
            <a:xfrm>
              <a:off x="371" y="1294"/>
              <a:ext cx="10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4"/>
                </a:cxn>
                <a:cxn ang="0">
                  <a:pos x="10" y="20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0" name="Freeform 106"/>
            <p:cNvSpPr>
              <a:spLocks/>
            </p:cNvSpPr>
            <p:nvPr/>
          </p:nvSpPr>
          <p:spPr bwMode="auto">
            <a:xfrm>
              <a:off x="371" y="1262"/>
              <a:ext cx="63" cy="3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63" y="0"/>
                </a:cxn>
                <a:cxn ang="0">
                  <a:pos x="53" y="1"/>
                </a:cxn>
                <a:cxn ang="0">
                  <a:pos x="44" y="2"/>
                </a:cxn>
                <a:cxn ang="0">
                  <a:pos x="34" y="3"/>
                </a:cxn>
                <a:cxn ang="0">
                  <a:pos x="24" y="6"/>
                </a:cxn>
                <a:cxn ang="0">
                  <a:pos x="16" y="9"/>
                </a:cxn>
                <a:cxn ang="0">
                  <a:pos x="9" y="15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10" y="32"/>
                </a:cxn>
                <a:cxn ang="0">
                  <a:pos x="10" y="25"/>
                </a:cxn>
                <a:cxn ang="0">
                  <a:pos x="13" y="20"/>
                </a:cxn>
                <a:cxn ang="0">
                  <a:pos x="18" y="16"/>
                </a:cxn>
                <a:cxn ang="0">
                  <a:pos x="27" y="14"/>
                </a:cxn>
                <a:cxn ang="0">
                  <a:pos x="34" y="11"/>
                </a:cxn>
                <a:cxn ang="0">
                  <a:pos x="44" y="10"/>
                </a:cxn>
                <a:cxn ang="0">
                  <a:pos x="53" y="9"/>
                </a:cxn>
                <a:cxn ang="0">
                  <a:pos x="63" y="7"/>
                </a:cxn>
                <a:cxn ang="0">
                  <a:pos x="63" y="7"/>
                </a:cxn>
                <a:cxn ang="0">
                  <a:pos x="63" y="0"/>
                </a:cxn>
              </a:cxnLst>
              <a:rect l="0" t="0" r="r" b="b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2"/>
                  </a:lnTo>
                  <a:lnTo>
                    <a:pt x="34" y="3"/>
                  </a:lnTo>
                  <a:lnTo>
                    <a:pt x="24" y="6"/>
                  </a:lnTo>
                  <a:lnTo>
                    <a:pt x="16" y="9"/>
                  </a:lnTo>
                  <a:lnTo>
                    <a:pt x="9" y="15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5"/>
                  </a:lnTo>
                  <a:lnTo>
                    <a:pt x="13" y="20"/>
                  </a:lnTo>
                  <a:lnTo>
                    <a:pt x="18" y="16"/>
                  </a:lnTo>
                  <a:lnTo>
                    <a:pt x="27" y="14"/>
                  </a:lnTo>
                  <a:lnTo>
                    <a:pt x="34" y="11"/>
                  </a:lnTo>
                  <a:lnTo>
                    <a:pt x="44" y="10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1" name="Freeform 107"/>
            <p:cNvSpPr>
              <a:spLocks/>
            </p:cNvSpPr>
            <p:nvPr/>
          </p:nvSpPr>
          <p:spPr bwMode="auto">
            <a:xfrm>
              <a:off x="434" y="1232"/>
              <a:ext cx="60" cy="37"/>
            </a:xfrm>
            <a:custGeom>
              <a:avLst/>
              <a:gdLst/>
              <a:ahLst/>
              <a:cxnLst>
                <a:cxn ang="0">
                  <a:pos x="60" y="11"/>
                </a:cxn>
                <a:cxn ang="0">
                  <a:pos x="52" y="9"/>
                </a:cxn>
                <a:cxn ang="0">
                  <a:pos x="46" y="13"/>
                </a:cxn>
                <a:cxn ang="0">
                  <a:pos x="43" y="17"/>
                </a:cxn>
                <a:cxn ang="0">
                  <a:pos x="37" y="19"/>
                </a:cxn>
                <a:cxn ang="0">
                  <a:pos x="30" y="22"/>
                </a:cxn>
                <a:cxn ang="0">
                  <a:pos x="24" y="24"/>
                </a:cxn>
                <a:cxn ang="0">
                  <a:pos x="17" y="26"/>
                </a:cxn>
                <a:cxn ang="0">
                  <a:pos x="9" y="28"/>
                </a:cxn>
                <a:cxn ang="0">
                  <a:pos x="0" y="30"/>
                </a:cxn>
                <a:cxn ang="0">
                  <a:pos x="0" y="37"/>
                </a:cxn>
                <a:cxn ang="0">
                  <a:pos x="9" y="36"/>
                </a:cxn>
                <a:cxn ang="0">
                  <a:pos x="17" y="33"/>
                </a:cxn>
                <a:cxn ang="0">
                  <a:pos x="24" y="32"/>
                </a:cxn>
                <a:cxn ang="0">
                  <a:pos x="33" y="30"/>
                </a:cxn>
                <a:cxn ang="0">
                  <a:pos x="39" y="27"/>
                </a:cxn>
                <a:cxn ang="0">
                  <a:pos x="45" y="24"/>
                </a:cxn>
                <a:cxn ang="0">
                  <a:pos x="51" y="20"/>
                </a:cxn>
                <a:cxn ang="0">
                  <a:pos x="57" y="14"/>
                </a:cxn>
                <a:cxn ang="0">
                  <a:pos x="50" y="11"/>
                </a:cxn>
                <a:cxn ang="0">
                  <a:pos x="60" y="11"/>
                </a:cxn>
                <a:cxn ang="0">
                  <a:pos x="60" y="0"/>
                </a:cxn>
                <a:cxn ang="0">
                  <a:pos x="52" y="9"/>
                </a:cxn>
                <a:cxn ang="0">
                  <a:pos x="60" y="11"/>
                </a:cxn>
              </a:cxnLst>
              <a:rect l="0" t="0" r="r" b="b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2" name="Freeform 108"/>
            <p:cNvSpPr>
              <a:spLocks/>
            </p:cNvSpPr>
            <p:nvPr/>
          </p:nvSpPr>
          <p:spPr bwMode="auto">
            <a:xfrm>
              <a:off x="484" y="1243"/>
              <a:ext cx="10" cy="317"/>
            </a:xfrm>
            <a:custGeom>
              <a:avLst/>
              <a:gdLst/>
              <a:ahLst/>
              <a:cxnLst>
                <a:cxn ang="0">
                  <a:pos x="2" y="308"/>
                </a:cxn>
                <a:cxn ang="0">
                  <a:pos x="10" y="306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6"/>
                </a:cxn>
                <a:cxn ang="0">
                  <a:pos x="7" y="303"/>
                </a:cxn>
                <a:cxn ang="0">
                  <a:pos x="2" y="308"/>
                </a:cxn>
                <a:cxn ang="0">
                  <a:pos x="10" y="317"/>
                </a:cxn>
                <a:cxn ang="0">
                  <a:pos x="10" y="306"/>
                </a:cxn>
                <a:cxn ang="0">
                  <a:pos x="2" y="308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3" name="Freeform 109"/>
            <p:cNvSpPr>
              <a:spLocks/>
            </p:cNvSpPr>
            <p:nvPr/>
          </p:nvSpPr>
          <p:spPr bwMode="auto">
            <a:xfrm>
              <a:off x="376" y="961"/>
              <a:ext cx="113" cy="306"/>
            </a:xfrm>
            <a:custGeom>
              <a:avLst/>
              <a:gdLst/>
              <a:ahLst/>
              <a:cxnLst>
                <a:cxn ang="0">
                  <a:pos x="113" y="306"/>
                </a:cxn>
                <a:cxn ang="0">
                  <a:pos x="107" y="301"/>
                </a:cxn>
                <a:cxn ang="0">
                  <a:pos x="102" y="297"/>
                </a:cxn>
                <a:cxn ang="0">
                  <a:pos x="96" y="294"/>
                </a:cxn>
                <a:cxn ang="0">
                  <a:pos x="90" y="291"/>
                </a:cxn>
                <a:cxn ang="0">
                  <a:pos x="82" y="289"/>
                </a:cxn>
                <a:cxn ang="0">
                  <a:pos x="75" y="288"/>
                </a:cxn>
                <a:cxn ang="0">
                  <a:pos x="67" y="286"/>
                </a:cxn>
                <a:cxn ang="0">
                  <a:pos x="58" y="285"/>
                </a:cxn>
                <a:cxn ang="0">
                  <a:pos x="48" y="284"/>
                </a:cxn>
                <a:cxn ang="0">
                  <a:pos x="39" y="281"/>
                </a:cxn>
                <a:cxn ang="0">
                  <a:pos x="29" y="280"/>
                </a:cxn>
                <a:cxn ang="0">
                  <a:pos x="21" y="277"/>
                </a:cxn>
                <a:cxn ang="0">
                  <a:pos x="12" y="275"/>
                </a:cxn>
                <a:cxn ang="0">
                  <a:pos x="6" y="269"/>
                </a:cxn>
                <a:cxn ang="0">
                  <a:pos x="1" y="264"/>
                </a:cxn>
                <a:cxn ang="0">
                  <a:pos x="0" y="257"/>
                </a:cxn>
                <a:cxn ang="0">
                  <a:pos x="0" y="51"/>
                </a:cxn>
                <a:cxn ang="0">
                  <a:pos x="1" y="43"/>
                </a:cxn>
                <a:cxn ang="0">
                  <a:pos x="6" y="38"/>
                </a:cxn>
                <a:cxn ang="0">
                  <a:pos x="12" y="33"/>
                </a:cxn>
                <a:cxn ang="0">
                  <a:pos x="21" y="30"/>
                </a:cxn>
                <a:cxn ang="0">
                  <a:pos x="29" y="28"/>
                </a:cxn>
                <a:cxn ang="0">
                  <a:pos x="39" y="26"/>
                </a:cxn>
                <a:cxn ang="0">
                  <a:pos x="48" y="24"/>
                </a:cxn>
                <a:cxn ang="0">
                  <a:pos x="58" y="22"/>
                </a:cxn>
                <a:cxn ang="0">
                  <a:pos x="67" y="21"/>
                </a:cxn>
                <a:cxn ang="0">
                  <a:pos x="75" y="18"/>
                </a:cxn>
                <a:cxn ang="0">
                  <a:pos x="82" y="17"/>
                </a:cxn>
                <a:cxn ang="0">
                  <a:pos x="90" y="15"/>
                </a:cxn>
                <a:cxn ang="0">
                  <a:pos x="96" y="12"/>
                </a:cxn>
                <a:cxn ang="0">
                  <a:pos x="102" y="9"/>
                </a:cxn>
                <a:cxn ang="0">
                  <a:pos x="107" y="6"/>
                </a:cxn>
                <a:cxn ang="0">
                  <a:pos x="113" y="0"/>
                </a:cxn>
                <a:cxn ang="0">
                  <a:pos x="113" y="306"/>
                </a:cxn>
              </a:cxnLst>
              <a:rect l="0" t="0" r="r" b="b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5"/>
                  </a:lnTo>
                  <a:lnTo>
                    <a:pt x="48" y="284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7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8"/>
                  </a:lnTo>
                  <a:lnTo>
                    <a:pt x="12" y="33"/>
                  </a:lnTo>
                  <a:lnTo>
                    <a:pt x="21" y="30"/>
                  </a:lnTo>
                  <a:lnTo>
                    <a:pt x="29" y="28"/>
                  </a:lnTo>
                  <a:lnTo>
                    <a:pt x="39" y="26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4" name="Freeform 110"/>
            <p:cNvSpPr>
              <a:spLocks/>
            </p:cNvSpPr>
            <p:nvPr/>
          </p:nvSpPr>
          <p:spPr bwMode="auto">
            <a:xfrm>
              <a:off x="434" y="1242"/>
              <a:ext cx="57" cy="2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17" y="10"/>
                </a:cxn>
                <a:cxn ang="0">
                  <a:pos x="24" y="12"/>
                </a:cxn>
                <a:cxn ang="0">
                  <a:pos x="30" y="14"/>
                </a:cxn>
                <a:cxn ang="0">
                  <a:pos x="37" y="17"/>
                </a:cxn>
                <a:cxn ang="0">
                  <a:pos x="43" y="20"/>
                </a:cxn>
                <a:cxn ang="0">
                  <a:pos x="46" y="23"/>
                </a:cxn>
                <a:cxn ang="0">
                  <a:pos x="52" y="27"/>
                </a:cxn>
                <a:cxn ang="0">
                  <a:pos x="57" y="22"/>
                </a:cxn>
                <a:cxn ang="0">
                  <a:pos x="51" y="16"/>
                </a:cxn>
                <a:cxn ang="0">
                  <a:pos x="45" y="12"/>
                </a:cxn>
                <a:cxn ang="0">
                  <a:pos x="39" y="9"/>
                </a:cxn>
                <a:cxn ang="0">
                  <a:pos x="33" y="7"/>
                </a:cxn>
                <a:cxn ang="0">
                  <a:pos x="24" y="4"/>
                </a:cxn>
                <a:cxn ang="0">
                  <a:pos x="17" y="3"/>
                </a:cxn>
                <a:cxn ang="0">
                  <a:pos x="9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57" h="27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0"/>
                  </a:lnTo>
                  <a:lnTo>
                    <a:pt x="24" y="12"/>
                  </a:lnTo>
                  <a:lnTo>
                    <a:pt x="30" y="14"/>
                  </a:lnTo>
                  <a:lnTo>
                    <a:pt x="37" y="17"/>
                  </a:lnTo>
                  <a:lnTo>
                    <a:pt x="43" y="20"/>
                  </a:lnTo>
                  <a:lnTo>
                    <a:pt x="46" y="23"/>
                  </a:lnTo>
                  <a:lnTo>
                    <a:pt x="52" y="27"/>
                  </a:lnTo>
                  <a:lnTo>
                    <a:pt x="57" y="22"/>
                  </a:lnTo>
                  <a:lnTo>
                    <a:pt x="51" y="16"/>
                  </a:lnTo>
                  <a:lnTo>
                    <a:pt x="45" y="12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4"/>
                  </a:lnTo>
                  <a:lnTo>
                    <a:pt x="17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5" name="Freeform 111"/>
            <p:cNvSpPr>
              <a:spLocks/>
            </p:cNvSpPr>
            <p:nvPr/>
          </p:nvSpPr>
          <p:spPr bwMode="auto">
            <a:xfrm>
              <a:off x="371" y="1218"/>
              <a:ext cx="63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9" y="15"/>
                </a:cxn>
                <a:cxn ang="0">
                  <a:pos x="16" y="22"/>
                </a:cxn>
                <a:cxn ang="0">
                  <a:pos x="24" y="24"/>
                </a:cxn>
                <a:cxn ang="0">
                  <a:pos x="34" y="27"/>
                </a:cxn>
                <a:cxn ang="0">
                  <a:pos x="44" y="28"/>
                </a:cxn>
                <a:cxn ang="0">
                  <a:pos x="53" y="31"/>
                </a:cxn>
                <a:cxn ang="0">
                  <a:pos x="63" y="32"/>
                </a:cxn>
                <a:cxn ang="0">
                  <a:pos x="63" y="24"/>
                </a:cxn>
                <a:cxn ang="0">
                  <a:pos x="53" y="23"/>
                </a:cxn>
                <a:cxn ang="0">
                  <a:pos x="44" y="20"/>
                </a:cxn>
                <a:cxn ang="0">
                  <a:pos x="34" y="19"/>
                </a:cxn>
                <a:cxn ang="0">
                  <a:pos x="27" y="16"/>
                </a:cxn>
                <a:cxn ang="0">
                  <a:pos x="18" y="14"/>
                </a:cxn>
                <a:cxn ang="0">
                  <a:pos x="13" y="10"/>
                </a:cxn>
                <a:cxn ang="0">
                  <a:pos x="10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0"/>
                  </a:lnTo>
                  <a:lnTo>
                    <a:pt x="34" y="19"/>
                  </a:lnTo>
                  <a:lnTo>
                    <a:pt x="27" y="16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6" name="Freeform 112"/>
            <p:cNvSpPr>
              <a:spLocks/>
            </p:cNvSpPr>
            <p:nvPr/>
          </p:nvSpPr>
          <p:spPr bwMode="auto">
            <a:xfrm>
              <a:off x="371" y="1012"/>
              <a:ext cx="10" cy="2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6"/>
                </a:cxn>
                <a:cxn ang="0">
                  <a:pos x="10" y="20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7" name="Freeform 113"/>
            <p:cNvSpPr>
              <a:spLocks/>
            </p:cNvSpPr>
            <p:nvPr/>
          </p:nvSpPr>
          <p:spPr bwMode="auto">
            <a:xfrm>
              <a:off x="371" y="979"/>
              <a:ext cx="63" cy="33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63" y="0"/>
                </a:cxn>
                <a:cxn ang="0">
                  <a:pos x="53" y="2"/>
                </a:cxn>
                <a:cxn ang="0">
                  <a:pos x="44" y="4"/>
                </a:cxn>
                <a:cxn ang="0">
                  <a:pos x="34" y="6"/>
                </a:cxn>
                <a:cxn ang="0">
                  <a:pos x="24" y="8"/>
                </a:cxn>
                <a:cxn ang="0">
                  <a:pos x="16" y="11"/>
                </a:cxn>
                <a:cxn ang="0">
                  <a:pos x="9" y="17"/>
                </a:cxn>
                <a:cxn ang="0">
                  <a:pos x="3" y="24"/>
                </a:cxn>
                <a:cxn ang="0">
                  <a:pos x="0" y="33"/>
                </a:cxn>
                <a:cxn ang="0">
                  <a:pos x="10" y="33"/>
                </a:cxn>
                <a:cxn ang="0">
                  <a:pos x="10" y="26"/>
                </a:cxn>
                <a:cxn ang="0">
                  <a:pos x="13" y="22"/>
                </a:cxn>
                <a:cxn ang="0">
                  <a:pos x="18" y="19"/>
                </a:cxn>
                <a:cxn ang="0">
                  <a:pos x="27" y="16"/>
                </a:cxn>
                <a:cxn ang="0">
                  <a:pos x="34" y="13"/>
                </a:cxn>
                <a:cxn ang="0">
                  <a:pos x="44" y="12"/>
                </a:cxn>
                <a:cxn ang="0">
                  <a:pos x="53" y="10"/>
                </a:cxn>
                <a:cxn ang="0">
                  <a:pos x="63" y="8"/>
                </a:cxn>
                <a:cxn ang="0">
                  <a:pos x="63" y="8"/>
                </a:cxn>
                <a:cxn ang="0">
                  <a:pos x="63" y="0"/>
                </a:cxn>
              </a:cxnLst>
              <a:rect l="0" t="0" r="r" b="b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2"/>
                  </a:lnTo>
                  <a:lnTo>
                    <a:pt x="44" y="4"/>
                  </a:lnTo>
                  <a:lnTo>
                    <a:pt x="34" y="6"/>
                  </a:lnTo>
                  <a:lnTo>
                    <a:pt x="24" y="8"/>
                  </a:lnTo>
                  <a:lnTo>
                    <a:pt x="16" y="11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9"/>
                  </a:lnTo>
                  <a:lnTo>
                    <a:pt x="27" y="16"/>
                  </a:lnTo>
                  <a:lnTo>
                    <a:pt x="34" y="13"/>
                  </a:lnTo>
                  <a:lnTo>
                    <a:pt x="44" y="12"/>
                  </a:lnTo>
                  <a:lnTo>
                    <a:pt x="53" y="10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8" name="Freeform 114"/>
            <p:cNvSpPr>
              <a:spLocks/>
            </p:cNvSpPr>
            <p:nvPr/>
          </p:nvSpPr>
          <p:spPr bwMode="auto">
            <a:xfrm>
              <a:off x="434" y="950"/>
              <a:ext cx="60" cy="37"/>
            </a:xfrm>
            <a:custGeom>
              <a:avLst/>
              <a:gdLst/>
              <a:ahLst/>
              <a:cxnLst>
                <a:cxn ang="0">
                  <a:pos x="60" y="11"/>
                </a:cxn>
                <a:cxn ang="0">
                  <a:pos x="52" y="9"/>
                </a:cxn>
                <a:cxn ang="0">
                  <a:pos x="46" y="13"/>
                </a:cxn>
                <a:cxn ang="0">
                  <a:pos x="43" y="17"/>
                </a:cxn>
                <a:cxn ang="0">
                  <a:pos x="37" y="19"/>
                </a:cxn>
                <a:cxn ang="0">
                  <a:pos x="30" y="22"/>
                </a:cxn>
                <a:cxn ang="0">
                  <a:pos x="24" y="24"/>
                </a:cxn>
                <a:cxn ang="0">
                  <a:pos x="17" y="26"/>
                </a:cxn>
                <a:cxn ang="0">
                  <a:pos x="9" y="28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9" y="36"/>
                </a:cxn>
                <a:cxn ang="0">
                  <a:pos x="17" y="33"/>
                </a:cxn>
                <a:cxn ang="0">
                  <a:pos x="24" y="32"/>
                </a:cxn>
                <a:cxn ang="0">
                  <a:pos x="33" y="29"/>
                </a:cxn>
                <a:cxn ang="0">
                  <a:pos x="39" y="27"/>
                </a:cxn>
                <a:cxn ang="0">
                  <a:pos x="45" y="24"/>
                </a:cxn>
                <a:cxn ang="0">
                  <a:pos x="51" y="20"/>
                </a:cxn>
                <a:cxn ang="0">
                  <a:pos x="57" y="14"/>
                </a:cxn>
                <a:cxn ang="0">
                  <a:pos x="50" y="11"/>
                </a:cxn>
                <a:cxn ang="0">
                  <a:pos x="60" y="11"/>
                </a:cxn>
                <a:cxn ang="0">
                  <a:pos x="60" y="0"/>
                </a:cxn>
                <a:cxn ang="0">
                  <a:pos x="52" y="9"/>
                </a:cxn>
                <a:cxn ang="0">
                  <a:pos x="60" y="11"/>
                </a:cxn>
              </a:cxnLst>
              <a:rect l="0" t="0" r="r" b="b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99" name="Freeform 115"/>
            <p:cNvSpPr>
              <a:spLocks/>
            </p:cNvSpPr>
            <p:nvPr/>
          </p:nvSpPr>
          <p:spPr bwMode="auto">
            <a:xfrm>
              <a:off x="484" y="961"/>
              <a:ext cx="10" cy="317"/>
            </a:xfrm>
            <a:custGeom>
              <a:avLst/>
              <a:gdLst/>
              <a:ahLst/>
              <a:cxnLst>
                <a:cxn ang="0">
                  <a:pos x="2" y="308"/>
                </a:cxn>
                <a:cxn ang="0">
                  <a:pos x="10" y="306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6"/>
                </a:cxn>
                <a:cxn ang="0">
                  <a:pos x="7" y="303"/>
                </a:cxn>
                <a:cxn ang="0">
                  <a:pos x="2" y="308"/>
                </a:cxn>
                <a:cxn ang="0">
                  <a:pos x="10" y="317"/>
                </a:cxn>
                <a:cxn ang="0">
                  <a:pos x="10" y="306"/>
                </a:cxn>
                <a:cxn ang="0">
                  <a:pos x="2" y="308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0" name="Freeform 116"/>
            <p:cNvSpPr>
              <a:spLocks/>
            </p:cNvSpPr>
            <p:nvPr/>
          </p:nvSpPr>
          <p:spPr bwMode="auto">
            <a:xfrm>
              <a:off x="376" y="678"/>
              <a:ext cx="113" cy="305"/>
            </a:xfrm>
            <a:custGeom>
              <a:avLst/>
              <a:gdLst/>
              <a:ahLst/>
              <a:cxnLst>
                <a:cxn ang="0">
                  <a:pos x="113" y="305"/>
                </a:cxn>
                <a:cxn ang="0">
                  <a:pos x="107" y="300"/>
                </a:cxn>
                <a:cxn ang="0">
                  <a:pos x="102" y="296"/>
                </a:cxn>
                <a:cxn ang="0">
                  <a:pos x="96" y="294"/>
                </a:cxn>
                <a:cxn ang="0">
                  <a:pos x="90" y="291"/>
                </a:cxn>
                <a:cxn ang="0">
                  <a:pos x="82" y="289"/>
                </a:cxn>
                <a:cxn ang="0">
                  <a:pos x="75" y="287"/>
                </a:cxn>
                <a:cxn ang="0">
                  <a:pos x="67" y="285"/>
                </a:cxn>
                <a:cxn ang="0">
                  <a:pos x="58" y="283"/>
                </a:cxn>
                <a:cxn ang="0">
                  <a:pos x="48" y="282"/>
                </a:cxn>
                <a:cxn ang="0">
                  <a:pos x="39" y="281"/>
                </a:cxn>
                <a:cxn ang="0">
                  <a:pos x="29" y="279"/>
                </a:cxn>
                <a:cxn ang="0">
                  <a:pos x="21" y="277"/>
                </a:cxn>
                <a:cxn ang="0">
                  <a:pos x="12" y="274"/>
                </a:cxn>
                <a:cxn ang="0">
                  <a:pos x="6" y="269"/>
                </a:cxn>
                <a:cxn ang="0">
                  <a:pos x="1" y="263"/>
                </a:cxn>
                <a:cxn ang="0">
                  <a:pos x="0" y="255"/>
                </a:cxn>
                <a:cxn ang="0">
                  <a:pos x="0" y="50"/>
                </a:cxn>
                <a:cxn ang="0">
                  <a:pos x="1" y="43"/>
                </a:cxn>
                <a:cxn ang="0">
                  <a:pos x="6" y="36"/>
                </a:cxn>
                <a:cxn ang="0">
                  <a:pos x="12" y="31"/>
                </a:cxn>
                <a:cxn ang="0">
                  <a:pos x="21" y="28"/>
                </a:cxn>
                <a:cxn ang="0">
                  <a:pos x="29" y="26"/>
                </a:cxn>
                <a:cxn ang="0">
                  <a:pos x="39" y="25"/>
                </a:cxn>
                <a:cxn ang="0">
                  <a:pos x="48" y="22"/>
                </a:cxn>
                <a:cxn ang="0">
                  <a:pos x="58" y="21"/>
                </a:cxn>
                <a:cxn ang="0">
                  <a:pos x="67" y="19"/>
                </a:cxn>
                <a:cxn ang="0">
                  <a:pos x="75" y="18"/>
                </a:cxn>
                <a:cxn ang="0">
                  <a:pos x="82" y="17"/>
                </a:cxn>
                <a:cxn ang="0">
                  <a:pos x="90" y="14"/>
                </a:cxn>
                <a:cxn ang="0">
                  <a:pos x="96" y="12"/>
                </a:cxn>
                <a:cxn ang="0">
                  <a:pos x="102" y="9"/>
                </a:cxn>
                <a:cxn ang="0">
                  <a:pos x="107" y="5"/>
                </a:cxn>
                <a:cxn ang="0">
                  <a:pos x="113" y="0"/>
                </a:cxn>
                <a:cxn ang="0">
                  <a:pos x="113" y="305"/>
                </a:cxn>
              </a:cxnLst>
              <a:rect l="0" t="0" r="r" b="b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0"/>
                  </a:lnTo>
                  <a:lnTo>
                    <a:pt x="1" y="43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6600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1" name="Freeform 117"/>
            <p:cNvSpPr>
              <a:spLocks/>
            </p:cNvSpPr>
            <p:nvPr/>
          </p:nvSpPr>
          <p:spPr bwMode="auto">
            <a:xfrm>
              <a:off x="434" y="957"/>
              <a:ext cx="57" cy="2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9" y="10"/>
                </a:cxn>
                <a:cxn ang="0">
                  <a:pos x="17" y="12"/>
                </a:cxn>
                <a:cxn ang="0">
                  <a:pos x="24" y="13"/>
                </a:cxn>
                <a:cxn ang="0">
                  <a:pos x="30" y="16"/>
                </a:cxn>
                <a:cxn ang="0">
                  <a:pos x="37" y="19"/>
                </a:cxn>
                <a:cxn ang="0">
                  <a:pos x="43" y="21"/>
                </a:cxn>
                <a:cxn ang="0">
                  <a:pos x="46" y="25"/>
                </a:cxn>
                <a:cxn ang="0">
                  <a:pos x="52" y="29"/>
                </a:cxn>
                <a:cxn ang="0">
                  <a:pos x="57" y="24"/>
                </a:cxn>
                <a:cxn ang="0">
                  <a:pos x="51" y="17"/>
                </a:cxn>
                <a:cxn ang="0">
                  <a:pos x="45" y="13"/>
                </a:cxn>
                <a:cxn ang="0">
                  <a:pos x="39" y="11"/>
                </a:cxn>
                <a:cxn ang="0">
                  <a:pos x="33" y="8"/>
                </a:cxn>
                <a:cxn ang="0">
                  <a:pos x="24" y="6"/>
                </a:cxn>
                <a:cxn ang="0">
                  <a:pos x="17" y="4"/>
                </a:cxn>
                <a:cxn ang="0">
                  <a:pos x="9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10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9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2" name="Freeform 118"/>
            <p:cNvSpPr>
              <a:spLocks/>
            </p:cNvSpPr>
            <p:nvPr/>
          </p:nvSpPr>
          <p:spPr bwMode="auto">
            <a:xfrm>
              <a:off x="371" y="933"/>
              <a:ext cx="63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9" y="17"/>
                </a:cxn>
                <a:cxn ang="0">
                  <a:pos x="16" y="23"/>
                </a:cxn>
                <a:cxn ang="0">
                  <a:pos x="24" y="26"/>
                </a:cxn>
                <a:cxn ang="0">
                  <a:pos x="34" y="28"/>
                </a:cxn>
                <a:cxn ang="0">
                  <a:pos x="44" y="30"/>
                </a:cxn>
                <a:cxn ang="0">
                  <a:pos x="53" y="31"/>
                </a:cxn>
                <a:cxn ang="0">
                  <a:pos x="63" y="32"/>
                </a:cxn>
                <a:cxn ang="0">
                  <a:pos x="63" y="24"/>
                </a:cxn>
                <a:cxn ang="0">
                  <a:pos x="53" y="23"/>
                </a:cxn>
                <a:cxn ang="0">
                  <a:pos x="44" y="22"/>
                </a:cxn>
                <a:cxn ang="0">
                  <a:pos x="34" y="21"/>
                </a:cxn>
                <a:cxn ang="0">
                  <a:pos x="27" y="18"/>
                </a:cxn>
                <a:cxn ang="0">
                  <a:pos x="18" y="15"/>
                </a:cxn>
                <a:cxn ang="0">
                  <a:pos x="13" y="12"/>
                </a:cxn>
                <a:cxn ang="0">
                  <a:pos x="10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2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3" name="Freeform 119"/>
            <p:cNvSpPr>
              <a:spLocks/>
            </p:cNvSpPr>
            <p:nvPr/>
          </p:nvSpPr>
          <p:spPr bwMode="auto">
            <a:xfrm>
              <a:off x="371" y="728"/>
              <a:ext cx="10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5"/>
                </a:cxn>
                <a:cxn ang="0">
                  <a:pos x="10" y="205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4" name="Freeform 120"/>
            <p:cNvSpPr>
              <a:spLocks/>
            </p:cNvSpPr>
            <p:nvPr/>
          </p:nvSpPr>
          <p:spPr bwMode="auto">
            <a:xfrm>
              <a:off x="371" y="695"/>
              <a:ext cx="63" cy="33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63" y="0"/>
                </a:cxn>
                <a:cxn ang="0">
                  <a:pos x="53" y="1"/>
                </a:cxn>
                <a:cxn ang="0">
                  <a:pos x="44" y="4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6" y="10"/>
                </a:cxn>
                <a:cxn ang="0">
                  <a:pos x="9" y="17"/>
                </a:cxn>
                <a:cxn ang="0">
                  <a:pos x="3" y="24"/>
                </a:cxn>
                <a:cxn ang="0">
                  <a:pos x="0" y="33"/>
                </a:cxn>
                <a:cxn ang="0">
                  <a:pos x="10" y="33"/>
                </a:cxn>
                <a:cxn ang="0">
                  <a:pos x="10" y="27"/>
                </a:cxn>
                <a:cxn ang="0">
                  <a:pos x="13" y="22"/>
                </a:cxn>
                <a:cxn ang="0">
                  <a:pos x="18" y="18"/>
                </a:cxn>
                <a:cxn ang="0">
                  <a:pos x="27" y="15"/>
                </a:cxn>
                <a:cxn ang="0">
                  <a:pos x="34" y="13"/>
                </a:cxn>
                <a:cxn ang="0">
                  <a:pos x="44" y="11"/>
                </a:cxn>
                <a:cxn ang="0">
                  <a:pos x="53" y="9"/>
                </a:cxn>
                <a:cxn ang="0">
                  <a:pos x="63" y="8"/>
                </a:cxn>
                <a:cxn ang="0">
                  <a:pos x="63" y="8"/>
                </a:cxn>
                <a:cxn ang="0">
                  <a:pos x="63" y="0"/>
                </a:cxn>
              </a:cxnLst>
              <a:rect l="0" t="0" r="r" b="b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7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5" name="Freeform 121"/>
            <p:cNvSpPr>
              <a:spLocks/>
            </p:cNvSpPr>
            <p:nvPr/>
          </p:nvSpPr>
          <p:spPr bwMode="auto">
            <a:xfrm>
              <a:off x="434" y="666"/>
              <a:ext cx="60" cy="37"/>
            </a:xfrm>
            <a:custGeom>
              <a:avLst/>
              <a:gdLst/>
              <a:ahLst/>
              <a:cxnLst>
                <a:cxn ang="0">
                  <a:pos x="60" y="12"/>
                </a:cxn>
                <a:cxn ang="0">
                  <a:pos x="52" y="9"/>
                </a:cxn>
                <a:cxn ang="0">
                  <a:pos x="46" y="13"/>
                </a:cxn>
                <a:cxn ang="0">
                  <a:pos x="43" y="17"/>
                </a:cxn>
                <a:cxn ang="0">
                  <a:pos x="37" y="20"/>
                </a:cxn>
                <a:cxn ang="0">
                  <a:pos x="30" y="22"/>
                </a:cxn>
                <a:cxn ang="0">
                  <a:pos x="24" y="25"/>
                </a:cxn>
                <a:cxn ang="0">
                  <a:pos x="17" y="26"/>
                </a:cxn>
                <a:cxn ang="0">
                  <a:pos x="9" y="27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4"/>
                </a:cxn>
                <a:cxn ang="0">
                  <a:pos x="24" y="33"/>
                </a:cxn>
                <a:cxn ang="0">
                  <a:pos x="33" y="30"/>
                </a:cxn>
                <a:cxn ang="0">
                  <a:pos x="39" y="27"/>
                </a:cxn>
                <a:cxn ang="0">
                  <a:pos x="45" y="25"/>
                </a:cxn>
                <a:cxn ang="0">
                  <a:pos x="51" y="21"/>
                </a:cxn>
                <a:cxn ang="0">
                  <a:pos x="57" y="15"/>
                </a:cxn>
                <a:cxn ang="0">
                  <a:pos x="50" y="12"/>
                </a:cxn>
                <a:cxn ang="0">
                  <a:pos x="60" y="12"/>
                </a:cxn>
                <a:cxn ang="0">
                  <a:pos x="60" y="0"/>
                </a:cxn>
                <a:cxn ang="0">
                  <a:pos x="52" y="9"/>
                </a:cxn>
                <a:cxn ang="0">
                  <a:pos x="60" y="12"/>
                </a:cxn>
              </a:cxnLst>
              <a:rect l="0" t="0" r="r" b="b"/>
              <a:pathLst>
                <a:path w="60" h="37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5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6" name="Freeform 122"/>
            <p:cNvSpPr>
              <a:spLocks/>
            </p:cNvSpPr>
            <p:nvPr/>
          </p:nvSpPr>
          <p:spPr bwMode="auto">
            <a:xfrm>
              <a:off x="484" y="678"/>
              <a:ext cx="10" cy="317"/>
            </a:xfrm>
            <a:custGeom>
              <a:avLst/>
              <a:gdLst/>
              <a:ahLst/>
              <a:cxnLst>
                <a:cxn ang="0">
                  <a:pos x="2" y="308"/>
                </a:cxn>
                <a:cxn ang="0">
                  <a:pos x="10" y="305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305"/>
                </a:cxn>
                <a:cxn ang="0">
                  <a:pos x="7" y="303"/>
                </a:cxn>
                <a:cxn ang="0">
                  <a:pos x="2" y="308"/>
                </a:cxn>
                <a:cxn ang="0">
                  <a:pos x="10" y="317"/>
                </a:cxn>
                <a:cxn ang="0">
                  <a:pos x="10" y="305"/>
                </a:cxn>
                <a:cxn ang="0">
                  <a:pos x="2" y="308"/>
                </a:cxn>
              </a:cxnLst>
              <a:rect l="0" t="0" r="r" b="b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7" name="Rectangle 123"/>
            <p:cNvSpPr>
              <a:spLocks noChangeArrowheads="1"/>
            </p:cNvSpPr>
            <p:nvPr/>
          </p:nvSpPr>
          <p:spPr bwMode="auto">
            <a:xfrm>
              <a:off x="593" y="769"/>
              <a:ext cx="1824" cy="29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8" name="Freeform 124"/>
            <p:cNvSpPr>
              <a:spLocks/>
            </p:cNvSpPr>
            <p:nvPr/>
          </p:nvSpPr>
          <p:spPr bwMode="auto">
            <a:xfrm>
              <a:off x="2412" y="763"/>
              <a:ext cx="9" cy="296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0" y="6"/>
                </a:cxn>
                <a:cxn ang="0">
                  <a:pos x="0" y="2963"/>
                </a:cxn>
                <a:cxn ang="0">
                  <a:pos x="9" y="2963"/>
                </a:cxn>
                <a:cxn ang="0">
                  <a:pos x="9" y="6"/>
                </a:cxn>
                <a:cxn ang="0">
                  <a:pos x="5" y="0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5" y="11"/>
                </a:cxn>
              </a:cxnLst>
              <a:rect l="0" t="0" r="r" b="b"/>
              <a:pathLst>
                <a:path w="9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9" y="2963"/>
                  </a:lnTo>
                  <a:lnTo>
                    <a:pt x="9" y="6"/>
                  </a:lnTo>
                  <a:lnTo>
                    <a:pt x="5" y="0"/>
                  </a:lnTo>
                  <a:lnTo>
                    <a:pt x="9" y="6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09" name="Freeform 125"/>
            <p:cNvSpPr>
              <a:spLocks/>
            </p:cNvSpPr>
            <p:nvPr/>
          </p:nvSpPr>
          <p:spPr bwMode="auto">
            <a:xfrm>
              <a:off x="588" y="763"/>
              <a:ext cx="1829" cy="1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5" y="11"/>
                </a:cxn>
                <a:cxn ang="0">
                  <a:pos x="1829" y="11"/>
                </a:cxn>
                <a:cxn ang="0">
                  <a:pos x="1829" y="0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829" h="11">
                  <a:moveTo>
                    <a:pt x="10" y="6"/>
                  </a:moveTo>
                  <a:lnTo>
                    <a:pt x="5" y="11"/>
                  </a:lnTo>
                  <a:lnTo>
                    <a:pt x="1829" y="11"/>
                  </a:lnTo>
                  <a:lnTo>
                    <a:pt x="1829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0" name="Freeform 126"/>
            <p:cNvSpPr>
              <a:spLocks/>
            </p:cNvSpPr>
            <p:nvPr/>
          </p:nvSpPr>
          <p:spPr bwMode="auto">
            <a:xfrm>
              <a:off x="588" y="769"/>
              <a:ext cx="10" cy="2963"/>
            </a:xfrm>
            <a:custGeom>
              <a:avLst/>
              <a:gdLst/>
              <a:ahLst/>
              <a:cxnLst>
                <a:cxn ang="0">
                  <a:pos x="5" y="2952"/>
                </a:cxn>
                <a:cxn ang="0">
                  <a:pos x="10" y="2957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2957"/>
                </a:cxn>
                <a:cxn ang="0">
                  <a:pos x="5" y="2963"/>
                </a:cxn>
                <a:cxn ang="0">
                  <a:pos x="0" y="2957"/>
                </a:cxn>
                <a:cxn ang="0">
                  <a:pos x="0" y="2963"/>
                </a:cxn>
                <a:cxn ang="0">
                  <a:pos x="5" y="2963"/>
                </a:cxn>
                <a:cxn ang="0">
                  <a:pos x="5" y="2952"/>
                </a:cxn>
              </a:cxnLst>
              <a:rect l="0" t="0" r="r" b="b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1" name="Freeform 127"/>
            <p:cNvSpPr>
              <a:spLocks/>
            </p:cNvSpPr>
            <p:nvPr/>
          </p:nvSpPr>
          <p:spPr bwMode="auto">
            <a:xfrm>
              <a:off x="593" y="3721"/>
              <a:ext cx="1828" cy="11"/>
            </a:xfrm>
            <a:custGeom>
              <a:avLst/>
              <a:gdLst/>
              <a:ahLst/>
              <a:cxnLst>
                <a:cxn ang="0">
                  <a:pos x="1819" y="5"/>
                </a:cxn>
                <a:cxn ang="0">
                  <a:pos x="182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824" y="11"/>
                </a:cxn>
                <a:cxn ang="0">
                  <a:pos x="1828" y="5"/>
                </a:cxn>
                <a:cxn ang="0">
                  <a:pos x="1824" y="11"/>
                </a:cxn>
                <a:cxn ang="0">
                  <a:pos x="1828" y="11"/>
                </a:cxn>
                <a:cxn ang="0">
                  <a:pos x="1828" y="5"/>
                </a:cxn>
                <a:cxn ang="0">
                  <a:pos x="1819" y="5"/>
                </a:cxn>
              </a:cxnLst>
              <a:rect l="0" t="0" r="r" b="b"/>
              <a:pathLst>
                <a:path w="1828" h="11">
                  <a:moveTo>
                    <a:pt x="1819" y="5"/>
                  </a:moveTo>
                  <a:lnTo>
                    <a:pt x="182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24" y="11"/>
                  </a:lnTo>
                  <a:lnTo>
                    <a:pt x="1828" y="5"/>
                  </a:lnTo>
                  <a:lnTo>
                    <a:pt x="1824" y="11"/>
                  </a:lnTo>
                  <a:lnTo>
                    <a:pt x="1828" y="11"/>
                  </a:lnTo>
                  <a:lnTo>
                    <a:pt x="1828" y="5"/>
                  </a:lnTo>
                  <a:lnTo>
                    <a:pt x="181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2" name="Rectangle 128"/>
            <p:cNvSpPr>
              <a:spLocks noChangeArrowheads="1"/>
            </p:cNvSpPr>
            <p:nvPr/>
          </p:nvSpPr>
          <p:spPr bwMode="auto">
            <a:xfrm>
              <a:off x="2608" y="769"/>
              <a:ext cx="1833" cy="29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3" name="Freeform 129"/>
            <p:cNvSpPr>
              <a:spLocks/>
            </p:cNvSpPr>
            <p:nvPr/>
          </p:nvSpPr>
          <p:spPr bwMode="auto">
            <a:xfrm>
              <a:off x="4436" y="763"/>
              <a:ext cx="10" cy="296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0" y="6"/>
                </a:cxn>
                <a:cxn ang="0">
                  <a:pos x="0" y="2963"/>
                </a:cxn>
                <a:cxn ang="0">
                  <a:pos x="10" y="2963"/>
                </a:cxn>
                <a:cxn ang="0">
                  <a:pos x="10" y="6"/>
                </a:cxn>
                <a:cxn ang="0">
                  <a:pos x="5" y="0"/>
                </a:cxn>
                <a:cxn ang="0">
                  <a:pos x="10" y="6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5" y="11"/>
                </a:cxn>
              </a:cxnLst>
              <a:rect l="0" t="0" r="r" b="b"/>
              <a:pathLst>
                <a:path w="10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10" y="2963"/>
                  </a:lnTo>
                  <a:lnTo>
                    <a:pt x="10" y="6"/>
                  </a:lnTo>
                  <a:lnTo>
                    <a:pt x="5" y="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4" name="Freeform 130"/>
            <p:cNvSpPr>
              <a:spLocks/>
            </p:cNvSpPr>
            <p:nvPr/>
          </p:nvSpPr>
          <p:spPr bwMode="auto">
            <a:xfrm>
              <a:off x="2603" y="763"/>
              <a:ext cx="1838" cy="1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5" y="11"/>
                </a:cxn>
                <a:cxn ang="0">
                  <a:pos x="1838" y="11"/>
                </a:cxn>
                <a:cxn ang="0">
                  <a:pos x="1838" y="0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838" h="11">
                  <a:moveTo>
                    <a:pt x="10" y="6"/>
                  </a:moveTo>
                  <a:lnTo>
                    <a:pt x="5" y="11"/>
                  </a:lnTo>
                  <a:lnTo>
                    <a:pt x="1838" y="11"/>
                  </a:lnTo>
                  <a:lnTo>
                    <a:pt x="1838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5" name="Freeform 131"/>
            <p:cNvSpPr>
              <a:spLocks/>
            </p:cNvSpPr>
            <p:nvPr/>
          </p:nvSpPr>
          <p:spPr bwMode="auto">
            <a:xfrm>
              <a:off x="2603" y="769"/>
              <a:ext cx="10" cy="2963"/>
            </a:xfrm>
            <a:custGeom>
              <a:avLst/>
              <a:gdLst/>
              <a:ahLst/>
              <a:cxnLst>
                <a:cxn ang="0">
                  <a:pos x="5" y="2952"/>
                </a:cxn>
                <a:cxn ang="0">
                  <a:pos x="10" y="2957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2957"/>
                </a:cxn>
                <a:cxn ang="0">
                  <a:pos x="5" y="2963"/>
                </a:cxn>
                <a:cxn ang="0">
                  <a:pos x="0" y="2957"/>
                </a:cxn>
                <a:cxn ang="0">
                  <a:pos x="0" y="2963"/>
                </a:cxn>
                <a:cxn ang="0">
                  <a:pos x="5" y="2963"/>
                </a:cxn>
                <a:cxn ang="0">
                  <a:pos x="5" y="2952"/>
                </a:cxn>
              </a:cxnLst>
              <a:rect l="0" t="0" r="r" b="b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6" name="Freeform 132"/>
            <p:cNvSpPr>
              <a:spLocks/>
            </p:cNvSpPr>
            <p:nvPr/>
          </p:nvSpPr>
          <p:spPr bwMode="auto">
            <a:xfrm>
              <a:off x="2608" y="3721"/>
              <a:ext cx="1838" cy="11"/>
            </a:xfrm>
            <a:custGeom>
              <a:avLst/>
              <a:gdLst/>
              <a:ahLst/>
              <a:cxnLst>
                <a:cxn ang="0">
                  <a:pos x="1828" y="5"/>
                </a:cxn>
                <a:cxn ang="0">
                  <a:pos x="183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833" y="11"/>
                </a:cxn>
                <a:cxn ang="0">
                  <a:pos x="1838" y="5"/>
                </a:cxn>
                <a:cxn ang="0">
                  <a:pos x="1833" y="11"/>
                </a:cxn>
                <a:cxn ang="0">
                  <a:pos x="1838" y="11"/>
                </a:cxn>
                <a:cxn ang="0">
                  <a:pos x="1838" y="5"/>
                </a:cxn>
                <a:cxn ang="0">
                  <a:pos x="1828" y="5"/>
                </a:cxn>
              </a:cxnLst>
              <a:rect l="0" t="0" r="r" b="b"/>
              <a:pathLst>
                <a:path w="1838" h="11">
                  <a:moveTo>
                    <a:pt x="1828" y="5"/>
                  </a:moveTo>
                  <a:lnTo>
                    <a:pt x="183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33" y="11"/>
                  </a:lnTo>
                  <a:lnTo>
                    <a:pt x="1838" y="5"/>
                  </a:lnTo>
                  <a:lnTo>
                    <a:pt x="1833" y="11"/>
                  </a:lnTo>
                  <a:lnTo>
                    <a:pt x="1838" y="11"/>
                  </a:lnTo>
                  <a:lnTo>
                    <a:pt x="1838" y="5"/>
                  </a:lnTo>
                  <a:lnTo>
                    <a:pt x="1828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7" name="Freeform 133"/>
            <p:cNvSpPr>
              <a:spLocks/>
            </p:cNvSpPr>
            <p:nvPr/>
          </p:nvSpPr>
          <p:spPr bwMode="auto">
            <a:xfrm>
              <a:off x="2390" y="3788"/>
              <a:ext cx="269" cy="86"/>
            </a:xfrm>
            <a:custGeom>
              <a:avLst/>
              <a:gdLst/>
              <a:ahLst/>
              <a:cxnLst>
                <a:cxn ang="0">
                  <a:pos x="269" y="74"/>
                </a:cxn>
                <a:cxn ang="0">
                  <a:pos x="258" y="65"/>
                </a:cxn>
                <a:cxn ang="0">
                  <a:pos x="242" y="55"/>
                </a:cxn>
                <a:cxn ang="0">
                  <a:pos x="224" y="42"/>
                </a:cxn>
                <a:cxn ang="0">
                  <a:pos x="205" y="30"/>
                </a:cxn>
                <a:cxn ang="0">
                  <a:pos x="183" y="19"/>
                </a:cxn>
                <a:cxn ang="0">
                  <a:pos x="162" y="10"/>
                </a:cxn>
                <a:cxn ang="0">
                  <a:pos x="143" y="3"/>
                </a:cxn>
                <a:cxn ang="0">
                  <a:pos x="126" y="0"/>
                </a:cxn>
                <a:cxn ang="0">
                  <a:pos x="110" y="2"/>
                </a:cxn>
                <a:cxn ang="0">
                  <a:pos x="94" y="7"/>
                </a:cxn>
                <a:cxn ang="0">
                  <a:pos x="80" y="13"/>
                </a:cxn>
                <a:cxn ang="0">
                  <a:pos x="64" y="24"/>
                </a:cxn>
                <a:cxn ang="0">
                  <a:pos x="50" y="34"/>
                </a:cxn>
                <a:cxn ang="0">
                  <a:pos x="34" y="47"/>
                </a:cxn>
                <a:cxn ang="0">
                  <a:pos x="17" y="60"/>
                </a:cxn>
                <a:cxn ang="0">
                  <a:pos x="0" y="74"/>
                </a:cxn>
                <a:cxn ang="0">
                  <a:pos x="1" y="77"/>
                </a:cxn>
                <a:cxn ang="0">
                  <a:pos x="6" y="79"/>
                </a:cxn>
                <a:cxn ang="0">
                  <a:pos x="16" y="78"/>
                </a:cxn>
                <a:cxn ang="0">
                  <a:pos x="29" y="68"/>
                </a:cxn>
                <a:cxn ang="0">
                  <a:pos x="39" y="59"/>
                </a:cxn>
                <a:cxn ang="0">
                  <a:pos x="50" y="51"/>
                </a:cxn>
                <a:cxn ang="0">
                  <a:pos x="60" y="43"/>
                </a:cxn>
                <a:cxn ang="0">
                  <a:pos x="73" y="35"/>
                </a:cxn>
                <a:cxn ang="0">
                  <a:pos x="86" y="30"/>
                </a:cxn>
                <a:cxn ang="0">
                  <a:pos x="99" y="26"/>
                </a:cxn>
                <a:cxn ang="0">
                  <a:pos x="111" y="24"/>
                </a:cxn>
                <a:cxn ang="0">
                  <a:pos x="123" y="22"/>
                </a:cxn>
                <a:cxn ang="0">
                  <a:pos x="137" y="24"/>
                </a:cxn>
                <a:cxn ang="0">
                  <a:pos x="153" y="28"/>
                </a:cxn>
                <a:cxn ang="0">
                  <a:pos x="172" y="34"/>
                </a:cxn>
                <a:cxn ang="0">
                  <a:pos x="190" y="42"/>
                </a:cxn>
                <a:cxn ang="0">
                  <a:pos x="210" y="50"/>
                </a:cxn>
                <a:cxn ang="0">
                  <a:pos x="226" y="59"/>
                </a:cxn>
                <a:cxn ang="0">
                  <a:pos x="241" y="68"/>
                </a:cxn>
                <a:cxn ang="0">
                  <a:pos x="252" y="77"/>
                </a:cxn>
                <a:cxn ang="0">
                  <a:pos x="264" y="86"/>
                </a:cxn>
                <a:cxn ang="0">
                  <a:pos x="269" y="83"/>
                </a:cxn>
                <a:cxn ang="0">
                  <a:pos x="269" y="78"/>
                </a:cxn>
                <a:cxn ang="0">
                  <a:pos x="269" y="74"/>
                </a:cxn>
              </a:cxnLst>
              <a:rect l="0" t="0" r="r" b="b"/>
              <a:pathLst>
                <a:path w="269" h="86">
                  <a:moveTo>
                    <a:pt x="269" y="74"/>
                  </a:moveTo>
                  <a:lnTo>
                    <a:pt x="258" y="65"/>
                  </a:lnTo>
                  <a:lnTo>
                    <a:pt x="242" y="55"/>
                  </a:lnTo>
                  <a:lnTo>
                    <a:pt x="224" y="42"/>
                  </a:lnTo>
                  <a:lnTo>
                    <a:pt x="205" y="30"/>
                  </a:lnTo>
                  <a:lnTo>
                    <a:pt x="183" y="19"/>
                  </a:lnTo>
                  <a:lnTo>
                    <a:pt x="162" y="10"/>
                  </a:lnTo>
                  <a:lnTo>
                    <a:pt x="143" y="3"/>
                  </a:lnTo>
                  <a:lnTo>
                    <a:pt x="126" y="0"/>
                  </a:lnTo>
                  <a:lnTo>
                    <a:pt x="110" y="2"/>
                  </a:lnTo>
                  <a:lnTo>
                    <a:pt x="94" y="7"/>
                  </a:lnTo>
                  <a:lnTo>
                    <a:pt x="80" y="13"/>
                  </a:lnTo>
                  <a:lnTo>
                    <a:pt x="64" y="24"/>
                  </a:lnTo>
                  <a:lnTo>
                    <a:pt x="50" y="34"/>
                  </a:lnTo>
                  <a:lnTo>
                    <a:pt x="34" y="47"/>
                  </a:lnTo>
                  <a:lnTo>
                    <a:pt x="17" y="60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6" y="79"/>
                  </a:lnTo>
                  <a:lnTo>
                    <a:pt x="16" y="78"/>
                  </a:lnTo>
                  <a:lnTo>
                    <a:pt x="29" y="68"/>
                  </a:lnTo>
                  <a:lnTo>
                    <a:pt x="39" y="59"/>
                  </a:lnTo>
                  <a:lnTo>
                    <a:pt x="50" y="51"/>
                  </a:lnTo>
                  <a:lnTo>
                    <a:pt x="60" y="43"/>
                  </a:lnTo>
                  <a:lnTo>
                    <a:pt x="73" y="35"/>
                  </a:lnTo>
                  <a:lnTo>
                    <a:pt x="86" y="30"/>
                  </a:lnTo>
                  <a:lnTo>
                    <a:pt x="99" y="26"/>
                  </a:lnTo>
                  <a:lnTo>
                    <a:pt x="111" y="24"/>
                  </a:lnTo>
                  <a:lnTo>
                    <a:pt x="123" y="22"/>
                  </a:lnTo>
                  <a:lnTo>
                    <a:pt x="137" y="24"/>
                  </a:lnTo>
                  <a:lnTo>
                    <a:pt x="153" y="28"/>
                  </a:lnTo>
                  <a:lnTo>
                    <a:pt x="172" y="34"/>
                  </a:lnTo>
                  <a:lnTo>
                    <a:pt x="190" y="42"/>
                  </a:lnTo>
                  <a:lnTo>
                    <a:pt x="210" y="50"/>
                  </a:lnTo>
                  <a:lnTo>
                    <a:pt x="226" y="59"/>
                  </a:lnTo>
                  <a:lnTo>
                    <a:pt x="241" y="68"/>
                  </a:lnTo>
                  <a:lnTo>
                    <a:pt x="252" y="77"/>
                  </a:lnTo>
                  <a:lnTo>
                    <a:pt x="264" y="86"/>
                  </a:lnTo>
                  <a:lnTo>
                    <a:pt x="269" y="83"/>
                  </a:lnTo>
                  <a:lnTo>
                    <a:pt x="269" y="78"/>
                  </a:lnTo>
                  <a:lnTo>
                    <a:pt x="269" y="74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8" name="Freeform 134"/>
            <p:cNvSpPr>
              <a:spLocks/>
            </p:cNvSpPr>
            <p:nvPr/>
          </p:nvSpPr>
          <p:spPr bwMode="auto">
            <a:xfrm>
              <a:off x="2516" y="3783"/>
              <a:ext cx="145" cy="83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11"/>
                </a:cxn>
                <a:cxn ang="0">
                  <a:pos x="17" y="12"/>
                </a:cxn>
                <a:cxn ang="0">
                  <a:pos x="35" y="18"/>
                </a:cxn>
                <a:cxn ang="0">
                  <a:pos x="56" y="27"/>
                </a:cxn>
                <a:cxn ang="0">
                  <a:pos x="77" y="39"/>
                </a:cxn>
                <a:cxn ang="0">
                  <a:pos x="96" y="51"/>
                </a:cxn>
                <a:cxn ang="0">
                  <a:pos x="114" y="64"/>
                </a:cxn>
                <a:cxn ang="0">
                  <a:pos x="130" y="74"/>
                </a:cxn>
                <a:cxn ang="0">
                  <a:pos x="140" y="83"/>
                </a:cxn>
                <a:cxn ang="0">
                  <a:pos x="145" y="75"/>
                </a:cxn>
                <a:cxn ang="0">
                  <a:pos x="134" y="66"/>
                </a:cxn>
                <a:cxn ang="0">
                  <a:pos x="119" y="56"/>
                </a:cxn>
                <a:cxn ang="0">
                  <a:pos x="100" y="43"/>
                </a:cxn>
                <a:cxn ang="0">
                  <a:pos x="80" y="31"/>
                </a:cxn>
                <a:cxn ang="0">
                  <a:pos x="58" y="20"/>
                </a:cxn>
                <a:cxn ang="0">
                  <a:pos x="37" y="11"/>
                </a:cxn>
                <a:cxn ang="0">
                  <a:pos x="17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1"/>
                </a:cxn>
              </a:cxnLst>
              <a:rect l="0" t="0" r="r" b="b"/>
              <a:pathLst>
                <a:path w="145" h="83">
                  <a:moveTo>
                    <a:pt x="0" y="11"/>
                  </a:moveTo>
                  <a:lnTo>
                    <a:pt x="0" y="11"/>
                  </a:lnTo>
                  <a:lnTo>
                    <a:pt x="17" y="12"/>
                  </a:lnTo>
                  <a:lnTo>
                    <a:pt x="35" y="18"/>
                  </a:lnTo>
                  <a:lnTo>
                    <a:pt x="56" y="27"/>
                  </a:lnTo>
                  <a:lnTo>
                    <a:pt x="77" y="39"/>
                  </a:lnTo>
                  <a:lnTo>
                    <a:pt x="96" y="51"/>
                  </a:lnTo>
                  <a:lnTo>
                    <a:pt x="114" y="64"/>
                  </a:lnTo>
                  <a:lnTo>
                    <a:pt x="130" y="74"/>
                  </a:lnTo>
                  <a:lnTo>
                    <a:pt x="140" y="83"/>
                  </a:lnTo>
                  <a:lnTo>
                    <a:pt x="145" y="75"/>
                  </a:lnTo>
                  <a:lnTo>
                    <a:pt x="134" y="66"/>
                  </a:lnTo>
                  <a:lnTo>
                    <a:pt x="119" y="56"/>
                  </a:lnTo>
                  <a:lnTo>
                    <a:pt x="100" y="43"/>
                  </a:lnTo>
                  <a:lnTo>
                    <a:pt x="80" y="31"/>
                  </a:lnTo>
                  <a:lnTo>
                    <a:pt x="58" y="20"/>
                  </a:lnTo>
                  <a:lnTo>
                    <a:pt x="37" y="11"/>
                  </a:lnTo>
                  <a:lnTo>
                    <a:pt x="17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19" name="Freeform 135"/>
            <p:cNvSpPr>
              <a:spLocks/>
            </p:cNvSpPr>
            <p:nvPr/>
          </p:nvSpPr>
          <p:spPr bwMode="auto">
            <a:xfrm>
              <a:off x="2386" y="3783"/>
              <a:ext cx="130" cy="83"/>
            </a:xfrm>
            <a:custGeom>
              <a:avLst/>
              <a:gdLst/>
              <a:ahLst/>
              <a:cxnLst>
                <a:cxn ang="0">
                  <a:pos x="8" y="78"/>
                </a:cxn>
                <a:cxn ang="0">
                  <a:pos x="6" y="83"/>
                </a:cxn>
                <a:cxn ang="0">
                  <a:pos x="23" y="69"/>
                </a:cxn>
                <a:cxn ang="0">
                  <a:pos x="40" y="56"/>
                </a:cxn>
                <a:cxn ang="0">
                  <a:pos x="56" y="43"/>
                </a:cxn>
                <a:cxn ang="0">
                  <a:pos x="71" y="33"/>
                </a:cxn>
                <a:cxn ang="0">
                  <a:pos x="85" y="22"/>
                </a:cxn>
                <a:cxn ang="0">
                  <a:pos x="100" y="16"/>
                </a:cxn>
                <a:cxn ang="0">
                  <a:pos x="114" y="11"/>
                </a:cxn>
                <a:cxn ang="0">
                  <a:pos x="130" y="11"/>
                </a:cxn>
                <a:cxn ang="0">
                  <a:pos x="130" y="0"/>
                </a:cxn>
                <a:cxn ang="0">
                  <a:pos x="114" y="3"/>
                </a:cxn>
                <a:cxn ang="0">
                  <a:pos x="97" y="8"/>
                </a:cxn>
                <a:cxn ang="0">
                  <a:pos x="83" y="15"/>
                </a:cxn>
                <a:cxn ang="0">
                  <a:pos x="66" y="25"/>
                </a:cxn>
                <a:cxn ang="0">
                  <a:pos x="51" y="35"/>
                </a:cxn>
                <a:cxn ang="0">
                  <a:pos x="35" y="48"/>
                </a:cxn>
                <a:cxn ang="0">
                  <a:pos x="18" y="61"/>
                </a:cxn>
                <a:cxn ang="0">
                  <a:pos x="1" y="75"/>
                </a:cxn>
                <a:cxn ang="0">
                  <a:pos x="0" y="81"/>
                </a:cxn>
                <a:cxn ang="0">
                  <a:pos x="8" y="78"/>
                </a:cxn>
              </a:cxnLst>
              <a:rect l="0" t="0" r="r" b="b"/>
              <a:pathLst>
                <a:path w="130" h="83">
                  <a:moveTo>
                    <a:pt x="8" y="78"/>
                  </a:moveTo>
                  <a:lnTo>
                    <a:pt x="6" y="83"/>
                  </a:lnTo>
                  <a:lnTo>
                    <a:pt x="23" y="69"/>
                  </a:lnTo>
                  <a:lnTo>
                    <a:pt x="40" y="56"/>
                  </a:lnTo>
                  <a:lnTo>
                    <a:pt x="56" y="43"/>
                  </a:lnTo>
                  <a:lnTo>
                    <a:pt x="71" y="33"/>
                  </a:lnTo>
                  <a:lnTo>
                    <a:pt x="85" y="22"/>
                  </a:lnTo>
                  <a:lnTo>
                    <a:pt x="100" y="16"/>
                  </a:lnTo>
                  <a:lnTo>
                    <a:pt x="114" y="11"/>
                  </a:lnTo>
                  <a:lnTo>
                    <a:pt x="130" y="11"/>
                  </a:lnTo>
                  <a:lnTo>
                    <a:pt x="130" y="0"/>
                  </a:lnTo>
                  <a:lnTo>
                    <a:pt x="114" y="3"/>
                  </a:lnTo>
                  <a:lnTo>
                    <a:pt x="97" y="8"/>
                  </a:lnTo>
                  <a:lnTo>
                    <a:pt x="83" y="15"/>
                  </a:lnTo>
                  <a:lnTo>
                    <a:pt x="66" y="25"/>
                  </a:lnTo>
                  <a:lnTo>
                    <a:pt x="51" y="35"/>
                  </a:lnTo>
                  <a:lnTo>
                    <a:pt x="35" y="48"/>
                  </a:lnTo>
                  <a:lnTo>
                    <a:pt x="18" y="61"/>
                  </a:lnTo>
                  <a:lnTo>
                    <a:pt x="1" y="75"/>
                  </a:lnTo>
                  <a:lnTo>
                    <a:pt x="0" y="81"/>
                  </a:lnTo>
                  <a:lnTo>
                    <a:pt x="8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0" name="Freeform 136"/>
            <p:cNvSpPr>
              <a:spLocks/>
            </p:cNvSpPr>
            <p:nvPr/>
          </p:nvSpPr>
          <p:spPr bwMode="auto">
            <a:xfrm>
              <a:off x="2386" y="3853"/>
              <a:ext cx="35" cy="1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8" y="9"/>
                </a:cxn>
                <a:cxn ang="0">
                  <a:pos x="10" y="11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1"/>
                </a:cxn>
                <a:cxn ang="0">
                  <a:pos x="3" y="16"/>
                </a:cxn>
                <a:cxn ang="0">
                  <a:pos x="10" y="18"/>
                </a:cxn>
                <a:cxn ang="0">
                  <a:pos x="21" y="1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1" y="0"/>
                </a:cxn>
              </a:cxnLst>
              <a:rect l="0" t="0" r="r" b="b"/>
              <a:pathLst>
                <a:path w="35" h="18">
                  <a:moveTo>
                    <a:pt x="31" y="0"/>
                  </a:moveTo>
                  <a:lnTo>
                    <a:pt x="31" y="0"/>
                  </a:lnTo>
                  <a:lnTo>
                    <a:pt x="18" y="9"/>
                  </a:lnTo>
                  <a:lnTo>
                    <a:pt x="10" y="11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1"/>
                  </a:lnTo>
                  <a:lnTo>
                    <a:pt x="3" y="16"/>
                  </a:lnTo>
                  <a:lnTo>
                    <a:pt x="10" y="18"/>
                  </a:lnTo>
                  <a:lnTo>
                    <a:pt x="21" y="1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1" name="Freeform 137"/>
            <p:cNvSpPr>
              <a:spLocks/>
            </p:cNvSpPr>
            <p:nvPr/>
          </p:nvSpPr>
          <p:spPr bwMode="auto">
            <a:xfrm>
              <a:off x="2417" y="3805"/>
              <a:ext cx="96" cy="53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96" y="0"/>
                </a:cxn>
                <a:cxn ang="0">
                  <a:pos x="84" y="3"/>
                </a:cxn>
                <a:cxn ang="0">
                  <a:pos x="72" y="5"/>
                </a:cxn>
                <a:cxn ang="0">
                  <a:pos x="58" y="9"/>
                </a:cxn>
                <a:cxn ang="0">
                  <a:pos x="44" y="15"/>
                </a:cxn>
                <a:cxn ang="0">
                  <a:pos x="31" y="22"/>
                </a:cxn>
                <a:cxn ang="0">
                  <a:pos x="20" y="30"/>
                </a:cxn>
                <a:cxn ang="0">
                  <a:pos x="9" y="38"/>
                </a:cxn>
                <a:cxn ang="0">
                  <a:pos x="0" y="48"/>
                </a:cxn>
                <a:cxn ang="0">
                  <a:pos x="4" y="53"/>
                </a:cxn>
                <a:cxn ang="0">
                  <a:pos x="14" y="46"/>
                </a:cxn>
                <a:cxn ang="0">
                  <a:pos x="25" y="38"/>
                </a:cxn>
                <a:cxn ang="0">
                  <a:pos x="36" y="30"/>
                </a:cxn>
                <a:cxn ang="0">
                  <a:pos x="47" y="22"/>
                </a:cxn>
                <a:cxn ang="0">
                  <a:pos x="60" y="17"/>
                </a:cxn>
                <a:cxn ang="0">
                  <a:pos x="72" y="13"/>
                </a:cxn>
                <a:cxn ang="0">
                  <a:pos x="84" y="11"/>
                </a:cxn>
                <a:cxn ang="0">
                  <a:pos x="96" y="11"/>
                </a:cxn>
                <a:cxn ang="0">
                  <a:pos x="96" y="11"/>
                </a:cxn>
                <a:cxn ang="0">
                  <a:pos x="96" y="0"/>
                </a:cxn>
              </a:cxnLst>
              <a:rect l="0" t="0" r="r" b="b"/>
              <a:pathLst>
                <a:path w="96" h="53">
                  <a:moveTo>
                    <a:pt x="96" y="0"/>
                  </a:moveTo>
                  <a:lnTo>
                    <a:pt x="96" y="0"/>
                  </a:lnTo>
                  <a:lnTo>
                    <a:pt x="84" y="3"/>
                  </a:lnTo>
                  <a:lnTo>
                    <a:pt x="72" y="5"/>
                  </a:lnTo>
                  <a:lnTo>
                    <a:pt x="58" y="9"/>
                  </a:lnTo>
                  <a:lnTo>
                    <a:pt x="44" y="15"/>
                  </a:lnTo>
                  <a:lnTo>
                    <a:pt x="31" y="22"/>
                  </a:lnTo>
                  <a:lnTo>
                    <a:pt x="20" y="30"/>
                  </a:lnTo>
                  <a:lnTo>
                    <a:pt x="9" y="38"/>
                  </a:lnTo>
                  <a:lnTo>
                    <a:pt x="0" y="48"/>
                  </a:lnTo>
                  <a:lnTo>
                    <a:pt x="4" y="53"/>
                  </a:lnTo>
                  <a:lnTo>
                    <a:pt x="14" y="46"/>
                  </a:lnTo>
                  <a:lnTo>
                    <a:pt x="25" y="38"/>
                  </a:lnTo>
                  <a:lnTo>
                    <a:pt x="36" y="30"/>
                  </a:lnTo>
                  <a:lnTo>
                    <a:pt x="47" y="22"/>
                  </a:lnTo>
                  <a:lnTo>
                    <a:pt x="60" y="17"/>
                  </a:lnTo>
                  <a:lnTo>
                    <a:pt x="72" y="13"/>
                  </a:lnTo>
                  <a:lnTo>
                    <a:pt x="84" y="11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2" name="Freeform 138"/>
            <p:cNvSpPr>
              <a:spLocks/>
            </p:cNvSpPr>
            <p:nvPr/>
          </p:nvSpPr>
          <p:spPr bwMode="auto">
            <a:xfrm>
              <a:off x="2513" y="3805"/>
              <a:ext cx="131" cy="62"/>
            </a:xfrm>
            <a:custGeom>
              <a:avLst/>
              <a:gdLst/>
              <a:ahLst/>
              <a:cxnLst>
                <a:cxn ang="0">
                  <a:pos x="131" y="57"/>
                </a:cxn>
                <a:cxn ang="0">
                  <a:pos x="131" y="57"/>
                </a:cxn>
                <a:cxn ang="0">
                  <a:pos x="120" y="47"/>
                </a:cxn>
                <a:cxn ang="0">
                  <a:pos x="105" y="38"/>
                </a:cxn>
                <a:cxn ang="0">
                  <a:pos x="88" y="29"/>
                </a:cxn>
                <a:cxn ang="0">
                  <a:pos x="68" y="21"/>
                </a:cxn>
                <a:cxn ang="0">
                  <a:pos x="50" y="13"/>
                </a:cxn>
                <a:cxn ang="0">
                  <a:pos x="31" y="7"/>
                </a:cxn>
                <a:cxn ang="0">
                  <a:pos x="14" y="3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11"/>
                </a:cxn>
                <a:cxn ang="0">
                  <a:pos x="28" y="15"/>
                </a:cxn>
                <a:cxn ang="0">
                  <a:pos x="48" y="21"/>
                </a:cxn>
                <a:cxn ang="0">
                  <a:pos x="66" y="29"/>
                </a:cxn>
                <a:cxn ang="0">
                  <a:pos x="85" y="37"/>
                </a:cxn>
                <a:cxn ang="0">
                  <a:pos x="102" y="46"/>
                </a:cxn>
                <a:cxn ang="0">
                  <a:pos x="116" y="55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1" y="57"/>
                </a:cxn>
              </a:cxnLst>
              <a:rect l="0" t="0" r="r" b="b"/>
              <a:pathLst>
                <a:path w="131" h="62">
                  <a:moveTo>
                    <a:pt x="131" y="57"/>
                  </a:moveTo>
                  <a:lnTo>
                    <a:pt x="131" y="57"/>
                  </a:lnTo>
                  <a:lnTo>
                    <a:pt x="120" y="47"/>
                  </a:lnTo>
                  <a:lnTo>
                    <a:pt x="105" y="38"/>
                  </a:lnTo>
                  <a:lnTo>
                    <a:pt x="88" y="29"/>
                  </a:lnTo>
                  <a:lnTo>
                    <a:pt x="68" y="21"/>
                  </a:lnTo>
                  <a:lnTo>
                    <a:pt x="50" y="13"/>
                  </a:lnTo>
                  <a:lnTo>
                    <a:pt x="31" y="7"/>
                  </a:lnTo>
                  <a:lnTo>
                    <a:pt x="1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11"/>
                  </a:lnTo>
                  <a:lnTo>
                    <a:pt x="28" y="15"/>
                  </a:lnTo>
                  <a:lnTo>
                    <a:pt x="48" y="21"/>
                  </a:lnTo>
                  <a:lnTo>
                    <a:pt x="66" y="29"/>
                  </a:lnTo>
                  <a:lnTo>
                    <a:pt x="85" y="37"/>
                  </a:lnTo>
                  <a:lnTo>
                    <a:pt x="102" y="46"/>
                  </a:lnTo>
                  <a:lnTo>
                    <a:pt x="116" y="55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1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3" name="Freeform 139"/>
            <p:cNvSpPr>
              <a:spLocks/>
            </p:cNvSpPr>
            <p:nvPr/>
          </p:nvSpPr>
          <p:spPr bwMode="auto">
            <a:xfrm>
              <a:off x="2639" y="3858"/>
              <a:ext cx="25" cy="20"/>
            </a:xfrm>
            <a:custGeom>
              <a:avLst/>
              <a:gdLst/>
              <a:ahLst/>
              <a:cxnLst>
                <a:cxn ang="0">
                  <a:pos x="17" y="8"/>
                </a:cxn>
                <a:cxn ang="0">
                  <a:pos x="16" y="4"/>
                </a:cxn>
                <a:cxn ang="0">
                  <a:pos x="15" y="8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5" y="4"/>
                </a:cxn>
                <a:cxn ang="0">
                  <a:pos x="0" y="9"/>
                </a:cxn>
                <a:cxn ang="0">
                  <a:pos x="14" y="20"/>
                </a:cxn>
                <a:cxn ang="0">
                  <a:pos x="24" y="16"/>
                </a:cxn>
                <a:cxn ang="0">
                  <a:pos x="25" y="8"/>
                </a:cxn>
                <a:cxn ang="0">
                  <a:pos x="24" y="4"/>
                </a:cxn>
                <a:cxn ang="0">
                  <a:pos x="22" y="0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2" y="0"/>
                </a:cxn>
                <a:cxn ang="0">
                  <a:pos x="17" y="8"/>
                </a:cxn>
              </a:cxnLst>
              <a:rect l="0" t="0" r="r" b="b"/>
              <a:pathLst>
                <a:path w="25" h="20">
                  <a:moveTo>
                    <a:pt x="17" y="8"/>
                  </a:moveTo>
                  <a:lnTo>
                    <a:pt x="16" y="4"/>
                  </a:lnTo>
                  <a:lnTo>
                    <a:pt x="15" y="8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5" y="4"/>
                  </a:lnTo>
                  <a:lnTo>
                    <a:pt x="0" y="9"/>
                  </a:lnTo>
                  <a:lnTo>
                    <a:pt x="14" y="20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4" name="Freeform 140"/>
            <p:cNvSpPr>
              <a:spLocks/>
            </p:cNvSpPr>
            <p:nvPr/>
          </p:nvSpPr>
          <p:spPr bwMode="auto">
            <a:xfrm>
              <a:off x="2390" y="3810"/>
              <a:ext cx="269" cy="81"/>
            </a:xfrm>
            <a:custGeom>
              <a:avLst/>
              <a:gdLst/>
              <a:ahLst/>
              <a:cxnLst>
                <a:cxn ang="0">
                  <a:pos x="269" y="52"/>
                </a:cxn>
                <a:cxn ang="0">
                  <a:pos x="269" y="56"/>
                </a:cxn>
                <a:cxn ang="0">
                  <a:pos x="269" y="61"/>
                </a:cxn>
                <a:cxn ang="0">
                  <a:pos x="264" y="64"/>
                </a:cxn>
                <a:cxn ang="0">
                  <a:pos x="252" y="55"/>
                </a:cxn>
                <a:cxn ang="0">
                  <a:pos x="241" y="46"/>
                </a:cxn>
                <a:cxn ang="0">
                  <a:pos x="226" y="37"/>
                </a:cxn>
                <a:cxn ang="0">
                  <a:pos x="210" y="28"/>
                </a:cxn>
                <a:cxn ang="0">
                  <a:pos x="190" y="20"/>
                </a:cxn>
                <a:cxn ang="0">
                  <a:pos x="172" y="12"/>
                </a:cxn>
                <a:cxn ang="0">
                  <a:pos x="153" y="6"/>
                </a:cxn>
                <a:cxn ang="0">
                  <a:pos x="137" y="2"/>
                </a:cxn>
                <a:cxn ang="0">
                  <a:pos x="123" y="0"/>
                </a:cxn>
                <a:cxn ang="0">
                  <a:pos x="111" y="2"/>
                </a:cxn>
                <a:cxn ang="0">
                  <a:pos x="99" y="4"/>
                </a:cxn>
                <a:cxn ang="0">
                  <a:pos x="86" y="8"/>
                </a:cxn>
                <a:cxn ang="0">
                  <a:pos x="73" y="13"/>
                </a:cxn>
                <a:cxn ang="0">
                  <a:pos x="60" y="21"/>
                </a:cxn>
                <a:cxn ang="0">
                  <a:pos x="50" y="29"/>
                </a:cxn>
                <a:cxn ang="0">
                  <a:pos x="39" y="37"/>
                </a:cxn>
                <a:cxn ang="0">
                  <a:pos x="29" y="46"/>
                </a:cxn>
                <a:cxn ang="0">
                  <a:pos x="16" y="56"/>
                </a:cxn>
                <a:cxn ang="0">
                  <a:pos x="6" y="57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1" y="60"/>
                </a:cxn>
                <a:cxn ang="0">
                  <a:pos x="11" y="65"/>
                </a:cxn>
                <a:cxn ang="0">
                  <a:pos x="27" y="70"/>
                </a:cxn>
                <a:cxn ang="0">
                  <a:pos x="47" y="74"/>
                </a:cxn>
                <a:cxn ang="0">
                  <a:pos x="69" y="77"/>
                </a:cxn>
                <a:cxn ang="0">
                  <a:pos x="91" y="79"/>
                </a:cxn>
                <a:cxn ang="0">
                  <a:pos x="111" y="81"/>
                </a:cxn>
                <a:cxn ang="0">
                  <a:pos x="128" y="81"/>
                </a:cxn>
                <a:cxn ang="0">
                  <a:pos x="146" y="81"/>
                </a:cxn>
                <a:cxn ang="0">
                  <a:pos x="168" y="81"/>
                </a:cxn>
                <a:cxn ang="0">
                  <a:pos x="194" y="79"/>
                </a:cxn>
                <a:cxn ang="0">
                  <a:pos x="218" y="78"/>
                </a:cxn>
                <a:cxn ang="0">
                  <a:pos x="241" y="74"/>
                </a:cxn>
                <a:cxn ang="0">
                  <a:pos x="258" y="69"/>
                </a:cxn>
                <a:cxn ang="0">
                  <a:pos x="268" y="63"/>
                </a:cxn>
                <a:cxn ang="0">
                  <a:pos x="269" y="52"/>
                </a:cxn>
              </a:cxnLst>
              <a:rect l="0" t="0" r="r" b="b"/>
              <a:pathLst>
                <a:path w="269" h="81">
                  <a:moveTo>
                    <a:pt x="269" y="52"/>
                  </a:moveTo>
                  <a:lnTo>
                    <a:pt x="269" y="56"/>
                  </a:lnTo>
                  <a:lnTo>
                    <a:pt x="269" y="61"/>
                  </a:lnTo>
                  <a:lnTo>
                    <a:pt x="264" y="64"/>
                  </a:lnTo>
                  <a:lnTo>
                    <a:pt x="252" y="55"/>
                  </a:lnTo>
                  <a:lnTo>
                    <a:pt x="241" y="46"/>
                  </a:lnTo>
                  <a:lnTo>
                    <a:pt x="226" y="37"/>
                  </a:lnTo>
                  <a:lnTo>
                    <a:pt x="210" y="28"/>
                  </a:lnTo>
                  <a:lnTo>
                    <a:pt x="190" y="20"/>
                  </a:lnTo>
                  <a:lnTo>
                    <a:pt x="172" y="12"/>
                  </a:lnTo>
                  <a:lnTo>
                    <a:pt x="153" y="6"/>
                  </a:lnTo>
                  <a:lnTo>
                    <a:pt x="137" y="2"/>
                  </a:lnTo>
                  <a:lnTo>
                    <a:pt x="123" y="0"/>
                  </a:lnTo>
                  <a:lnTo>
                    <a:pt x="111" y="2"/>
                  </a:lnTo>
                  <a:lnTo>
                    <a:pt x="99" y="4"/>
                  </a:lnTo>
                  <a:lnTo>
                    <a:pt x="86" y="8"/>
                  </a:lnTo>
                  <a:lnTo>
                    <a:pt x="73" y="13"/>
                  </a:lnTo>
                  <a:lnTo>
                    <a:pt x="60" y="21"/>
                  </a:lnTo>
                  <a:lnTo>
                    <a:pt x="50" y="29"/>
                  </a:lnTo>
                  <a:lnTo>
                    <a:pt x="39" y="37"/>
                  </a:lnTo>
                  <a:lnTo>
                    <a:pt x="29" y="46"/>
                  </a:lnTo>
                  <a:lnTo>
                    <a:pt x="16" y="56"/>
                  </a:lnTo>
                  <a:lnTo>
                    <a:pt x="6" y="57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1" y="60"/>
                  </a:lnTo>
                  <a:lnTo>
                    <a:pt x="11" y="65"/>
                  </a:lnTo>
                  <a:lnTo>
                    <a:pt x="27" y="70"/>
                  </a:lnTo>
                  <a:lnTo>
                    <a:pt x="47" y="74"/>
                  </a:lnTo>
                  <a:lnTo>
                    <a:pt x="69" y="77"/>
                  </a:lnTo>
                  <a:lnTo>
                    <a:pt x="91" y="79"/>
                  </a:lnTo>
                  <a:lnTo>
                    <a:pt x="111" y="81"/>
                  </a:lnTo>
                  <a:lnTo>
                    <a:pt x="128" y="81"/>
                  </a:lnTo>
                  <a:lnTo>
                    <a:pt x="146" y="81"/>
                  </a:lnTo>
                  <a:lnTo>
                    <a:pt x="168" y="81"/>
                  </a:lnTo>
                  <a:lnTo>
                    <a:pt x="194" y="79"/>
                  </a:lnTo>
                  <a:lnTo>
                    <a:pt x="218" y="78"/>
                  </a:lnTo>
                  <a:lnTo>
                    <a:pt x="241" y="74"/>
                  </a:lnTo>
                  <a:lnTo>
                    <a:pt x="258" y="69"/>
                  </a:lnTo>
                  <a:lnTo>
                    <a:pt x="268" y="63"/>
                  </a:lnTo>
                  <a:lnTo>
                    <a:pt x="269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5" name="Freeform 141"/>
            <p:cNvSpPr>
              <a:spLocks/>
            </p:cNvSpPr>
            <p:nvPr/>
          </p:nvSpPr>
          <p:spPr bwMode="auto">
            <a:xfrm>
              <a:off x="2490" y="3860"/>
              <a:ext cx="53" cy="2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5" y="5"/>
                </a:cxn>
                <a:cxn ang="0">
                  <a:pos x="21" y="6"/>
                </a:cxn>
                <a:cxn ang="0">
                  <a:pos x="27" y="7"/>
                </a:cxn>
                <a:cxn ang="0">
                  <a:pos x="32" y="7"/>
                </a:cxn>
                <a:cxn ang="0">
                  <a:pos x="38" y="7"/>
                </a:cxn>
                <a:cxn ang="0">
                  <a:pos x="43" y="6"/>
                </a:cxn>
                <a:cxn ang="0">
                  <a:pos x="48" y="5"/>
                </a:cxn>
                <a:cxn ang="0">
                  <a:pos x="53" y="5"/>
                </a:cxn>
                <a:cxn ang="0">
                  <a:pos x="51" y="11"/>
                </a:cxn>
                <a:cxn ang="0">
                  <a:pos x="44" y="18"/>
                </a:cxn>
                <a:cxn ang="0">
                  <a:pos x="32" y="22"/>
                </a:cxn>
                <a:cxn ang="0">
                  <a:pos x="25" y="20"/>
                </a:cxn>
                <a:cxn ang="0">
                  <a:pos x="17" y="19"/>
                </a:cxn>
                <a:cxn ang="0">
                  <a:pos x="11" y="16"/>
                </a:cxn>
                <a:cxn ang="0">
                  <a:pos x="7" y="13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5" y="0"/>
                </a:cxn>
              </a:cxnLst>
              <a:rect l="0" t="0" r="r" b="b"/>
              <a:pathLst>
                <a:path w="53" h="22">
                  <a:moveTo>
                    <a:pt x="5" y="0"/>
                  </a:moveTo>
                  <a:lnTo>
                    <a:pt x="10" y="2"/>
                  </a:lnTo>
                  <a:lnTo>
                    <a:pt x="15" y="5"/>
                  </a:lnTo>
                  <a:lnTo>
                    <a:pt x="21" y="6"/>
                  </a:lnTo>
                  <a:lnTo>
                    <a:pt x="27" y="7"/>
                  </a:lnTo>
                  <a:lnTo>
                    <a:pt x="32" y="7"/>
                  </a:lnTo>
                  <a:lnTo>
                    <a:pt x="38" y="7"/>
                  </a:lnTo>
                  <a:lnTo>
                    <a:pt x="43" y="6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1" y="11"/>
                  </a:lnTo>
                  <a:lnTo>
                    <a:pt x="44" y="18"/>
                  </a:lnTo>
                  <a:lnTo>
                    <a:pt x="32" y="22"/>
                  </a:lnTo>
                  <a:lnTo>
                    <a:pt x="25" y="20"/>
                  </a:lnTo>
                  <a:lnTo>
                    <a:pt x="17" y="19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2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6" name="Freeform 142"/>
            <p:cNvSpPr>
              <a:spLocks/>
            </p:cNvSpPr>
            <p:nvPr/>
          </p:nvSpPr>
          <p:spPr bwMode="auto">
            <a:xfrm>
              <a:off x="2499" y="1569"/>
              <a:ext cx="57" cy="59"/>
            </a:xfrm>
            <a:custGeom>
              <a:avLst/>
              <a:gdLst/>
              <a:ahLst/>
              <a:cxnLst>
                <a:cxn ang="0">
                  <a:pos x="57" y="22"/>
                </a:cxn>
                <a:cxn ang="0">
                  <a:pos x="57" y="17"/>
                </a:cxn>
                <a:cxn ang="0">
                  <a:pos x="56" y="13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2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18" y="3"/>
                </a:cxn>
                <a:cxn ang="0">
                  <a:pos x="11" y="8"/>
                </a:cxn>
                <a:cxn ang="0">
                  <a:pos x="5" y="16"/>
                </a:cxn>
                <a:cxn ang="0">
                  <a:pos x="1" y="25"/>
                </a:cxn>
                <a:cxn ang="0">
                  <a:pos x="0" y="34"/>
                </a:cxn>
                <a:cxn ang="0">
                  <a:pos x="1" y="43"/>
                </a:cxn>
                <a:cxn ang="0">
                  <a:pos x="6" y="51"/>
                </a:cxn>
                <a:cxn ang="0">
                  <a:pos x="13" y="56"/>
                </a:cxn>
                <a:cxn ang="0">
                  <a:pos x="25" y="59"/>
                </a:cxn>
                <a:cxn ang="0">
                  <a:pos x="41" y="56"/>
                </a:cxn>
                <a:cxn ang="0">
                  <a:pos x="41" y="48"/>
                </a:cxn>
                <a:cxn ang="0">
                  <a:pos x="34" y="41"/>
                </a:cxn>
                <a:cxn ang="0">
                  <a:pos x="30" y="37"/>
                </a:cxn>
                <a:cxn ang="0">
                  <a:pos x="29" y="33"/>
                </a:cxn>
                <a:cxn ang="0">
                  <a:pos x="28" y="25"/>
                </a:cxn>
                <a:cxn ang="0">
                  <a:pos x="30" y="20"/>
                </a:cxn>
                <a:cxn ang="0">
                  <a:pos x="40" y="21"/>
                </a:cxn>
                <a:cxn ang="0">
                  <a:pos x="51" y="26"/>
                </a:cxn>
                <a:cxn ang="0">
                  <a:pos x="56" y="25"/>
                </a:cxn>
                <a:cxn ang="0">
                  <a:pos x="57" y="24"/>
                </a:cxn>
                <a:cxn ang="0">
                  <a:pos x="57" y="22"/>
                </a:cxn>
              </a:cxnLst>
              <a:rect l="0" t="0" r="r" b="b"/>
              <a:pathLst>
                <a:path w="57" h="59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1"/>
                  </a:lnTo>
                  <a:lnTo>
                    <a:pt x="13" y="56"/>
                  </a:lnTo>
                  <a:lnTo>
                    <a:pt x="25" y="59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20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7" name="Freeform 143"/>
            <p:cNvSpPr>
              <a:spLocks/>
            </p:cNvSpPr>
            <p:nvPr/>
          </p:nvSpPr>
          <p:spPr bwMode="auto">
            <a:xfrm>
              <a:off x="2312" y="2127"/>
              <a:ext cx="89" cy="95"/>
            </a:xfrm>
            <a:custGeom>
              <a:avLst/>
              <a:gdLst/>
              <a:ahLst/>
              <a:cxnLst>
                <a:cxn ang="0">
                  <a:pos x="44" y="95"/>
                </a:cxn>
                <a:cxn ang="0">
                  <a:pos x="52" y="93"/>
                </a:cxn>
                <a:cxn ang="0">
                  <a:pos x="61" y="91"/>
                </a:cxn>
                <a:cxn ang="0">
                  <a:pos x="68" y="87"/>
                </a:cxn>
                <a:cxn ang="0">
                  <a:pos x="75" y="80"/>
                </a:cxn>
                <a:cxn ang="0">
                  <a:pos x="82" y="73"/>
                </a:cxn>
                <a:cxn ang="0">
                  <a:pos x="85" y="65"/>
                </a:cxn>
                <a:cxn ang="0">
                  <a:pos x="88" y="56"/>
                </a:cxn>
                <a:cxn ang="0">
                  <a:pos x="89" y="47"/>
                </a:cxn>
                <a:cxn ang="0">
                  <a:pos x="88" y="38"/>
                </a:cxn>
                <a:cxn ang="0">
                  <a:pos x="85" y="29"/>
                </a:cxn>
                <a:cxn ang="0">
                  <a:pos x="82" y="21"/>
                </a:cxn>
                <a:cxn ang="0">
                  <a:pos x="75" y="13"/>
                </a:cxn>
                <a:cxn ang="0">
                  <a:pos x="68" y="8"/>
                </a:cxn>
                <a:cxn ang="0">
                  <a:pos x="61" y="4"/>
                </a:cxn>
                <a:cxn ang="0">
                  <a:pos x="52" y="1"/>
                </a:cxn>
                <a:cxn ang="0">
                  <a:pos x="44" y="0"/>
                </a:cxn>
                <a:cxn ang="0">
                  <a:pos x="35" y="1"/>
                </a:cxn>
                <a:cxn ang="0">
                  <a:pos x="27" y="4"/>
                </a:cxn>
                <a:cxn ang="0">
                  <a:pos x="20" y="8"/>
                </a:cxn>
                <a:cxn ang="0">
                  <a:pos x="14" y="13"/>
                </a:cxn>
                <a:cxn ang="0">
                  <a:pos x="8" y="21"/>
                </a:cxn>
                <a:cxn ang="0">
                  <a:pos x="4" y="29"/>
                </a:cxn>
                <a:cxn ang="0">
                  <a:pos x="2" y="38"/>
                </a:cxn>
                <a:cxn ang="0">
                  <a:pos x="0" y="47"/>
                </a:cxn>
                <a:cxn ang="0">
                  <a:pos x="2" y="56"/>
                </a:cxn>
                <a:cxn ang="0">
                  <a:pos x="4" y="65"/>
                </a:cxn>
                <a:cxn ang="0">
                  <a:pos x="8" y="73"/>
                </a:cxn>
                <a:cxn ang="0">
                  <a:pos x="14" y="80"/>
                </a:cxn>
                <a:cxn ang="0">
                  <a:pos x="20" y="87"/>
                </a:cxn>
                <a:cxn ang="0">
                  <a:pos x="27" y="91"/>
                </a:cxn>
                <a:cxn ang="0">
                  <a:pos x="35" y="93"/>
                </a:cxn>
                <a:cxn ang="0">
                  <a:pos x="44" y="95"/>
                </a:cxn>
              </a:cxnLst>
              <a:rect l="0" t="0" r="r" b="b"/>
              <a:pathLst>
                <a:path w="89" h="95">
                  <a:moveTo>
                    <a:pt x="44" y="95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8" name="Freeform 144"/>
            <p:cNvSpPr>
              <a:spLocks/>
            </p:cNvSpPr>
            <p:nvPr/>
          </p:nvSpPr>
          <p:spPr bwMode="auto">
            <a:xfrm>
              <a:off x="2639" y="2127"/>
              <a:ext cx="89" cy="95"/>
            </a:xfrm>
            <a:custGeom>
              <a:avLst/>
              <a:gdLst/>
              <a:ahLst/>
              <a:cxnLst>
                <a:cxn ang="0">
                  <a:pos x="44" y="95"/>
                </a:cxn>
                <a:cxn ang="0">
                  <a:pos x="53" y="93"/>
                </a:cxn>
                <a:cxn ang="0">
                  <a:pos x="61" y="91"/>
                </a:cxn>
                <a:cxn ang="0">
                  <a:pos x="68" y="87"/>
                </a:cxn>
                <a:cxn ang="0">
                  <a:pos x="76" y="80"/>
                </a:cxn>
                <a:cxn ang="0">
                  <a:pos x="82" y="73"/>
                </a:cxn>
                <a:cxn ang="0">
                  <a:pos x="85" y="65"/>
                </a:cxn>
                <a:cxn ang="0">
                  <a:pos x="88" y="56"/>
                </a:cxn>
                <a:cxn ang="0">
                  <a:pos x="89" y="47"/>
                </a:cxn>
                <a:cxn ang="0">
                  <a:pos x="88" y="38"/>
                </a:cxn>
                <a:cxn ang="0">
                  <a:pos x="85" y="29"/>
                </a:cxn>
                <a:cxn ang="0">
                  <a:pos x="82" y="21"/>
                </a:cxn>
                <a:cxn ang="0">
                  <a:pos x="76" y="13"/>
                </a:cxn>
                <a:cxn ang="0">
                  <a:pos x="68" y="8"/>
                </a:cxn>
                <a:cxn ang="0">
                  <a:pos x="61" y="4"/>
                </a:cxn>
                <a:cxn ang="0">
                  <a:pos x="53" y="1"/>
                </a:cxn>
                <a:cxn ang="0">
                  <a:pos x="44" y="0"/>
                </a:cxn>
                <a:cxn ang="0">
                  <a:pos x="36" y="1"/>
                </a:cxn>
                <a:cxn ang="0">
                  <a:pos x="27" y="4"/>
                </a:cxn>
                <a:cxn ang="0">
                  <a:pos x="20" y="8"/>
                </a:cxn>
                <a:cxn ang="0">
                  <a:pos x="14" y="13"/>
                </a:cxn>
                <a:cxn ang="0">
                  <a:pos x="8" y="21"/>
                </a:cxn>
                <a:cxn ang="0">
                  <a:pos x="4" y="29"/>
                </a:cxn>
                <a:cxn ang="0">
                  <a:pos x="2" y="38"/>
                </a:cxn>
                <a:cxn ang="0">
                  <a:pos x="0" y="47"/>
                </a:cxn>
                <a:cxn ang="0">
                  <a:pos x="2" y="56"/>
                </a:cxn>
                <a:cxn ang="0">
                  <a:pos x="4" y="65"/>
                </a:cxn>
                <a:cxn ang="0">
                  <a:pos x="8" y="73"/>
                </a:cxn>
                <a:cxn ang="0">
                  <a:pos x="14" y="80"/>
                </a:cxn>
                <a:cxn ang="0">
                  <a:pos x="20" y="87"/>
                </a:cxn>
                <a:cxn ang="0">
                  <a:pos x="27" y="91"/>
                </a:cxn>
                <a:cxn ang="0">
                  <a:pos x="36" y="93"/>
                </a:cxn>
                <a:cxn ang="0">
                  <a:pos x="44" y="95"/>
                </a:cxn>
              </a:cxnLst>
              <a:rect l="0" t="0" r="r" b="b"/>
              <a:pathLst>
                <a:path w="89" h="95">
                  <a:moveTo>
                    <a:pt x="44" y="95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29" name="Freeform 145"/>
            <p:cNvSpPr>
              <a:spLocks/>
            </p:cNvSpPr>
            <p:nvPr/>
          </p:nvSpPr>
          <p:spPr bwMode="auto">
            <a:xfrm>
              <a:off x="2350" y="2117"/>
              <a:ext cx="333" cy="94"/>
            </a:xfrm>
            <a:custGeom>
              <a:avLst/>
              <a:gdLst/>
              <a:ahLst/>
              <a:cxnLst>
                <a:cxn ang="0">
                  <a:pos x="333" y="88"/>
                </a:cxn>
                <a:cxn ang="0">
                  <a:pos x="329" y="70"/>
                </a:cxn>
                <a:cxn ang="0">
                  <a:pos x="320" y="54"/>
                </a:cxn>
                <a:cxn ang="0">
                  <a:pos x="305" y="39"/>
                </a:cxn>
                <a:cxn ang="0">
                  <a:pos x="285" y="26"/>
                </a:cxn>
                <a:cxn ang="0">
                  <a:pos x="260" y="15"/>
                </a:cxn>
                <a:cxn ang="0">
                  <a:pos x="231" y="6"/>
                </a:cxn>
                <a:cxn ang="0">
                  <a:pos x="201" y="1"/>
                </a:cxn>
                <a:cxn ang="0">
                  <a:pos x="167" y="0"/>
                </a:cxn>
                <a:cxn ang="0">
                  <a:pos x="133" y="1"/>
                </a:cxn>
                <a:cxn ang="0">
                  <a:pos x="102" y="6"/>
                </a:cxn>
                <a:cxn ang="0">
                  <a:pos x="74" y="15"/>
                </a:cxn>
                <a:cxn ang="0">
                  <a:pos x="50" y="26"/>
                </a:cxn>
                <a:cxn ang="0">
                  <a:pos x="29" y="39"/>
                </a:cxn>
                <a:cxn ang="0">
                  <a:pos x="13" y="54"/>
                </a:cxn>
                <a:cxn ang="0">
                  <a:pos x="4" y="70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5" y="93"/>
                </a:cxn>
                <a:cxn ang="0">
                  <a:pos x="10" y="93"/>
                </a:cxn>
                <a:cxn ang="0">
                  <a:pos x="18" y="85"/>
                </a:cxn>
                <a:cxn ang="0">
                  <a:pos x="19" y="83"/>
                </a:cxn>
                <a:cxn ang="0">
                  <a:pos x="31" y="72"/>
                </a:cxn>
                <a:cxn ang="0">
                  <a:pos x="45" y="64"/>
                </a:cxn>
                <a:cxn ang="0">
                  <a:pos x="62" y="55"/>
                </a:cxn>
                <a:cxn ang="0">
                  <a:pos x="80" y="49"/>
                </a:cxn>
                <a:cxn ang="0">
                  <a:pos x="99" y="44"/>
                </a:cxn>
                <a:cxn ang="0">
                  <a:pos x="121" y="40"/>
                </a:cxn>
                <a:cxn ang="0">
                  <a:pos x="143" y="37"/>
                </a:cxn>
                <a:cxn ang="0">
                  <a:pos x="167" y="36"/>
                </a:cxn>
                <a:cxn ang="0">
                  <a:pos x="191" y="37"/>
                </a:cxn>
                <a:cxn ang="0">
                  <a:pos x="214" y="40"/>
                </a:cxn>
                <a:cxn ang="0">
                  <a:pos x="235" y="44"/>
                </a:cxn>
                <a:cxn ang="0">
                  <a:pos x="256" y="49"/>
                </a:cxn>
                <a:cxn ang="0">
                  <a:pos x="274" y="57"/>
                </a:cxn>
                <a:cxn ang="0">
                  <a:pos x="289" y="64"/>
                </a:cxn>
                <a:cxn ang="0">
                  <a:pos x="303" y="74"/>
                </a:cxn>
                <a:cxn ang="0">
                  <a:pos x="315" y="84"/>
                </a:cxn>
                <a:cxn ang="0">
                  <a:pos x="317" y="86"/>
                </a:cxn>
                <a:cxn ang="0">
                  <a:pos x="322" y="92"/>
                </a:cxn>
                <a:cxn ang="0">
                  <a:pos x="328" y="94"/>
                </a:cxn>
                <a:cxn ang="0">
                  <a:pos x="333" y="88"/>
                </a:cxn>
              </a:cxnLst>
              <a:rect l="0" t="0" r="r" b="b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3"/>
                  </a:lnTo>
                  <a:lnTo>
                    <a:pt x="18" y="85"/>
                  </a:lnTo>
                  <a:lnTo>
                    <a:pt x="19" y="83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0" name="Freeform 146"/>
            <p:cNvSpPr>
              <a:spLocks/>
            </p:cNvSpPr>
            <p:nvPr/>
          </p:nvSpPr>
          <p:spPr bwMode="auto">
            <a:xfrm>
              <a:off x="2517" y="2112"/>
              <a:ext cx="171" cy="9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34" y="10"/>
                </a:cxn>
                <a:cxn ang="0">
                  <a:pos x="64" y="15"/>
                </a:cxn>
                <a:cxn ang="0">
                  <a:pos x="92" y="24"/>
                </a:cxn>
                <a:cxn ang="0">
                  <a:pos x="116" y="35"/>
                </a:cxn>
                <a:cxn ang="0">
                  <a:pos x="136" y="47"/>
                </a:cxn>
                <a:cxn ang="0">
                  <a:pos x="149" y="62"/>
                </a:cxn>
                <a:cxn ang="0">
                  <a:pos x="159" y="76"/>
                </a:cxn>
                <a:cxn ang="0">
                  <a:pos x="161" y="93"/>
                </a:cxn>
                <a:cxn ang="0">
                  <a:pos x="171" y="93"/>
                </a:cxn>
                <a:cxn ang="0">
                  <a:pos x="166" y="73"/>
                </a:cxn>
                <a:cxn ang="0">
                  <a:pos x="156" y="57"/>
                </a:cxn>
                <a:cxn ang="0">
                  <a:pos x="141" y="40"/>
                </a:cxn>
                <a:cxn ang="0">
                  <a:pos x="119" y="27"/>
                </a:cxn>
                <a:cxn ang="0">
                  <a:pos x="95" y="16"/>
                </a:cxn>
                <a:cxn ang="0">
                  <a:pos x="64" y="7"/>
                </a:cxn>
                <a:cxn ang="0">
                  <a:pos x="3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</a:cxnLst>
              <a:rect l="0" t="0" r="r" b="b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5"/>
                  </a:lnTo>
                  <a:lnTo>
                    <a:pt x="92" y="24"/>
                  </a:lnTo>
                  <a:lnTo>
                    <a:pt x="116" y="35"/>
                  </a:lnTo>
                  <a:lnTo>
                    <a:pt x="136" y="47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3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6"/>
                  </a:lnTo>
                  <a:lnTo>
                    <a:pt x="64" y="7"/>
                  </a:lnTo>
                  <a:lnTo>
                    <a:pt x="3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1" name="Freeform 147"/>
            <p:cNvSpPr>
              <a:spLocks/>
            </p:cNvSpPr>
            <p:nvPr/>
          </p:nvSpPr>
          <p:spPr bwMode="auto">
            <a:xfrm>
              <a:off x="2345" y="2112"/>
              <a:ext cx="172" cy="94"/>
            </a:xfrm>
            <a:custGeom>
              <a:avLst/>
              <a:gdLst/>
              <a:ahLst/>
              <a:cxnLst>
                <a:cxn ang="0">
                  <a:pos x="9" y="91"/>
                </a:cxn>
                <a:cxn ang="0">
                  <a:pos x="10" y="93"/>
                </a:cxn>
                <a:cxn ang="0">
                  <a:pos x="12" y="76"/>
                </a:cxn>
                <a:cxn ang="0">
                  <a:pos x="22" y="62"/>
                </a:cxn>
                <a:cxn ang="0">
                  <a:pos x="36" y="47"/>
                </a:cxn>
                <a:cxn ang="0">
                  <a:pos x="56" y="35"/>
                </a:cxn>
                <a:cxn ang="0">
                  <a:pos x="80" y="24"/>
                </a:cxn>
                <a:cxn ang="0">
                  <a:pos x="107" y="15"/>
                </a:cxn>
                <a:cxn ang="0">
                  <a:pos x="138" y="10"/>
                </a:cxn>
                <a:cxn ang="0">
                  <a:pos x="172" y="10"/>
                </a:cxn>
                <a:cxn ang="0">
                  <a:pos x="172" y="0"/>
                </a:cxn>
                <a:cxn ang="0">
                  <a:pos x="138" y="2"/>
                </a:cxn>
                <a:cxn ang="0">
                  <a:pos x="107" y="7"/>
                </a:cxn>
                <a:cxn ang="0">
                  <a:pos x="78" y="16"/>
                </a:cxn>
                <a:cxn ang="0">
                  <a:pos x="53" y="27"/>
                </a:cxn>
                <a:cxn ang="0">
                  <a:pos x="32" y="40"/>
                </a:cxn>
                <a:cxn ang="0">
                  <a:pos x="15" y="57"/>
                </a:cxn>
                <a:cxn ang="0">
                  <a:pos x="5" y="73"/>
                </a:cxn>
                <a:cxn ang="0">
                  <a:pos x="0" y="93"/>
                </a:cxn>
                <a:cxn ang="0">
                  <a:pos x="1" y="94"/>
                </a:cxn>
                <a:cxn ang="0">
                  <a:pos x="9" y="91"/>
                </a:cxn>
              </a:cxnLst>
              <a:rect l="0" t="0" r="r" b="b"/>
              <a:pathLst>
                <a:path w="172" h="94">
                  <a:moveTo>
                    <a:pt x="9" y="91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7"/>
                  </a:lnTo>
                  <a:lnTo>
                    <a:pt x="56" y="35"/>
                  </a:lnTo>
                  <a:lnTo>
                    <a:pt x="80" y="24"/>
                  </a:lnTo>
                  <a:lnTo>
                    <a:pt x="107" y="15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2"/>
                  </a:lnTo>
                  <a:lnTo>
                    <a:pt x="107" y="7"/>
                  </a:lnTo>
                  <a:lnTo>
                    <a:pt x="78" y="16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3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9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2" name="Freeform 148"/>
            <p:cNvSpPr>
              <a:spLocks/>
            </p:cNvSpPr>
            <p:nvPr/>
          </p:nvSpPr>
          <p:spPr bwMode="auto">
            <a:xfrm>
              <a:off x="2346" y="2200"/>
              <a:ext cx="26" cy="14"/>
            </a:xfrm>
            <a:custGeom>
              <a:avLst/>
              <a:gdLst/>
              <a:ahLst/>
              <a:cxnLst>
                <a:cxn ang="0">
                  <a:pos x="18" y="1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10" y="6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0" y="6"/>
                </a:cxn>
                <a:cxn ang="0">
                  <a:pos x="3" y="10"/>
                </a:cxn>
                <a:cxn ang="0">
                  <a:pos x="8" y="14"/>
                </a:cxn>
                <a:cxn ang="0">
                  <a:pos x="15" y="14"/>
                </a:cxn>
                <a:cxn ang="0">
                  <a:pos x="26" y="5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3"/>
                </a:cxn>
                <a:cxn ang="0">
                  <a:pos x="18" y="1"/>
                </a:cxn>
              </a:cxnLst>
              <a:rect l="0" t="0" r="r" b="b"/>
              <a:pathLst>
                <a:path w="26" h="14">
                  <a:moveTo>
                    <a:pt x="18" y="1"/>
                  </a:moveTo>
                  <a:lnTo>
                    <a:pt x="18" y="0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5"/>
                  </a:lnTo>
                  <a:lnTo>
                    <a:pt x="8" y="3"/>
                  </a:lnTo>
                  <a:lnTo>
                    <a:pt x="0" y="6"/>
                  </a:lnTo>
                  <a:lnTo>
                    <a:pt x="3" y="10"/>
                  </a:lnTo>
                  <a:lnTo>
                    <a:pt x="8" y="14"/>
                  </a:lnTo>
                  <a:lnTo>
                    <a:pt x="15" y="14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3" name="Freeform 149"/>
            <p:cNvSpPr>
              <a:spLocks/>
            </p:cNvSpPr>
            <p:nvPr/>
          </p:nvSpPr>
          <p:spPr bwMode="auto">
            <a:xfrm>
              <a:off x="2364" y="2197"/>
              <a:ext cx="9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8" y="6"/>
                </a:cxn>
                <a:cxn ang="0">
                  <a:pos x="9" y="4"/>
                </a:cxn>
                <a:cxn ang="0">
                  <a:pos x="8" y="5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3" y="0"/>
                </a:cxn>
              </a:cxnLst>
              <a:rect l="0" t="0" r="r" b="b"/>
              <a:pathLst>
                <a:path w="9" h="6">
                  <a:moveTo>
                    <a:pt x="3" y="0"/>
                  </a:moveTo>
                  <a:lnTo>
                    <a:pt x="2" y="1"/>
                  </a:lnTo>
                  <a:lnTo>
                    <a:pt x="0" y="4"/>
                  </a:lnTo>
                  <a:lnTo>
                    <a:pt x="8" y="6"/>
                  </a:lnTo>
                  <a:lnTo>
                    <a:pt x="9" y="4"/>
                  </a:lnTo>
                  <a:lnTo>
                    <a:pt x="8" y="5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4" name="Freeform 150"/>
            <p:cNvSpPr>
              <a:spLocks/>
            </p:cNvSpPr>
            <p:nvPr/>
          </p:nvSpPr>
          <p:spPr bwMode="auto">
            <a:xfrm>
              <a:off x="2367" y="2148"/>
              <a:ext cx="150" cy="54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50" y="0"/>
                </a:cxn>
                <a:cxn ang="0">
                  <a:pos x="126" y="2"/>
                </a:cxn>
                <a:cxn ang="0">
                  <a:pos x="104" y="5"/>
                </a:cxn>
                <a:cxn ang="0">
                  <a:pos x="82" y="9"/>
                </a:cxn>
                <a:cxn ang="0">
                  <a:pos x="62" y="14"/>
                </a:cxn>
                <a:cxn ang="0">
                  <a:pos x="43" y="21"/>
                </a:cxn>
                <a:cxn ang="0">
                  <a:pos x="27" y="30"/>
                </a:cxn>
                <a:cxn ang="0">
                  <a:pos x="12" y="37"/>
                </a:cxn>
                <a:cxn ang="0">
                  <a:pos x="0" y="49"/>
                </a:cxn>
                <a:cxn ang="0">
                  <a:pos x="5" y="54"/>
                </a:cxn>
                <a:cxn ang="0">
                  <a:pos x="17" y="45"/>
                </a:cxn>
                <a:cxn ang="0">
                  <a:pos x="29" y="37"/>
                </a:cxn>
                <a:cxn ang="0">
                  <a:pos x="46" y="28"/>
                </a:cxn>
                <a:cxn ang="0">
                  <a:pos x="64" y="22"/>
                </a:cxn>
                <a:cxn ang="0">
                  <a:pos x="82" y="17"/>
                </a:cxn>
                <a:cxn ang="0">
                  <a:pos x="104" y="13"/>
                </a:cxn>
                <a:cxn ang="0">
                  <a:pos x="126" y="1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0" y="0"/>
                </a:cxn>
              </a:cxnLst>
              <a:rect l="0" t="0" r="r" b="b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1"/>
                  </a:lnTo>
                  <a:lnTo>
                    <a:pt x="27" y="30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5" name="Freeform 151"/>
            <p:cNvSpPr>
              <a:spLocks/>
            </p:cNvSpPr>
            <p:nvPr/>
          </p:nvSpPr>
          <p:spPr bwMode="auto">
            <a:xfrm>
              <a:off x="2517" y="2148"/>
              <a:ext cx="152" cy="55"/>
            </a:xfrm>
            <a:custGeom>
              <a:avLst/>
              <a:gdLst/>
              <a:ahLst/>
              <a:cxnLst>
                <a:cxn ang="0">
                  <a:pos x="152" y="50"/>
                </a:cxn>
                <a:cxn ang="0">
                  <a:pos x="150" y="50"/>
                </a:cxn>
                <a:cxn ang="0">
                  <a:pos x="138" y="39"/>
                </a:cxn>
                <a:cxn ang="0">
                  <a:pos x="124" y="30"/>
                </a:cxn>
                <a:cxn ang="0">
                  <a:pos x="108" y="22"/>
                </a:cxn>
                <a:cxn ang="0">
                  <a:pos x="90" y="14"/>
                </a:cxn>
                <a:cxn ang="0">
                  <a:pos x="68" y="9"/>
                </a:cxn>
                <a:cxn ang="0">
                  <a:pos x="47" y="5"/>
                </a:cxn>
                <a:cxn ang="0">
                  <a:pos x="24" y="2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24" y="10"/>
                </a:cxn>
                <a:cxn ang="0">
                  <a:pos x="47" y="13"/>
                </a:cxn>
                <a:cxn ang="0">
                  <a:pos x="68" y="17"/>
                </a:cxn>
                <a:cxn ang="0">
                  <a:pos x="87" y="22"/>
                </a:cxn>
                <a:cxn ang="0">
                  <a:pos x="106" y="30"/>
                </a:cxn>
                <a:cxn ang="0">
                  <a:pos x="121" y="37"/>
                </a:cxn>
                <a:cxn ang="0">
                  <a:pos x="133" y="46"/>
                </a:cxn>
                <a:cxn ang="0">
                  <a:pos x="146" y="55"/>
                </a:cxn>
                <a:cxn ang="0">
                  <a:pos x="144" y="55"/>
                </a:cxn>
                <a:cxn ang="0">
                  <a:pos x="152" y="50"/>
                </a:cxn>
              </a:cxnLst>
              <a:rect l="0" t="0" r="r" b="b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6" name="Freeform 152"/>
            <p:cNvSpPr>
              <a:spLocks/>
            </p:cNvSpPr>
            <p:nvPr/>
          </p:nvSpPr>
          <p:spPr bwMode="auto">
            <a:xfrm>
              <a:off x="2661" y="2198"/>
              <a:ext cx="27" cy="17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8" y="5"/>
                </a:cxn>
                <a:cxn ang="0">
                  <a:pos x="16" y="9"/>
                </a:cxn>
                <a:cxn ang="0">
                  <a:pos x="14" y="7"/>
                </a:cxn>
                <a:cxn ang="0">
                  <a:pos x="9" y="3"/>
                </a:cxn>
                <a:cxn ang="0">
                  <a:pos x="8" y="0"/>
                </a:cxn>
                <a:cxn ang="0">
                  <a:pos x="0" y="5"/>
                </a:cxn>
                <a:cxn ang="0">
                  <a:pos x="4" y="8"/>
                </a:cxn>
                <a:cxn ang="0">
                  <a:pos x="9" y="15"/>
                </a:cxn>
                <a:cxn ang="0">
                  <a:pos x="18" y="17"/>
                </a:cxn>
                <a:cxn ang="0">
                  <a:pos x="26" y="8"/>
                </a:cxn>
                <a:cxn ang="0">
                  <a:pos x="27" y="7"/>
                </a:cxn>
                <a:cxn ang="0">
                  <a:pos x="26" y="8"/>
                </a:cxn>
                <a:cxn ang="0">
                  <a:pos x="26" y="7"/>
                </a:cxn>
                <a:cxn ang="0">
                  <a:pos x="27" y="7"/>
                </a:cxn>
                <a:cxn ang="0">
                  <a:pos x="17" y="7"/>
                </a:cxn>
              </a:cxnLst>
              <a:rect l="0" t="0" r="r" b="b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7" name="Freeform 153"/>
            <p:cNvSpPr>
              <a:spLocks/>
            </p:cNvSpPr>
            <p:nvPr/>
          </p:nvSpPr>
          <p:spPr bwMode="auto">
            <a:xfrm>
              <a:off x="2413" y="2117"/>
              <a:ext cx="229" cy="62"/>
            </a:xfrm>
            <a:custGeom>
              <a:avLst/>
              <a:gdLst/>
              <a:ahLst/>
              <a:cxnLst>
                <a:cxn ang="0">
                  <a:pos x="11" y="52"/>
                </a:cxn>
                <a:cxn ang="0">
                  <a:pos x="35" y="44"/>
                </a:cxn>
                <a:cxn ang="0">
                  <a:pos x="60" y="39"/>
                </a:cxn>
                <a:cxn ang="0">
                  <a:pos x="90" y="36"/>
                </a:cxn>
                <a:cxn ang="0">
                  <a:pos x="120" y="36"/>
                </a:cxn>
                <a:cxn ang="0">
                  <a:pos x="151" y="40"/>
                </a:cxn>
                <a:cxn ang="0">
                  <a:pos x="180" y="45"/>
                </a:cxn>
                <a:cxn ang="0">
                  <a:pos x="206" y="54"/>
                </a:cxn>
                <a:cxn ang="0">
                  <a:pos x="226" y="62"/>
                </a:cxn>
                <a:cxn ang="0">
                  <a:pos x="228" y="54"/>
                </a:cxn>
                <a:cxn ang="0">
                  <a:pos x="218" y="36"/>
                </a:cxn>
                <a:cxn ang="0">
                  <a:pos x="208" y="22"/>
                </a:cxn>
                <a:cxn ang="0">
                  <a:pos x="195" y="15"/>
                </a:cxn>
                <a:cxn ang="0">
                  <a:pos x="172" y="8"/>
                </a:cxn>
                <a:cxn ang="0">
                  <a:pos x="147" y="2"/>
                </a:cxn>
                <a:cxn ang="0">
                  <a:pos x="119" y="0"/>
                </a:cxn>
                <a:cxn ang="0">
                  <a:pos x="90" y="0"/>
                </a:cxn>
                <a:cxn ang="0">
                  <a:pos x="62" y="2"/>
                </a:cxn>
                <a:cxn ang="0">
                  <a:pos x="36" y="8"/>
                </a:cxn>
                <a:cxn ang="0">
                  <a:pos x="13" y="14"/>
                </a:cxn>
                <a:cxn ang="0">
                  <a:pos x="2" y="19"/>
                </a:cxn>
                <a:cxn ang="0">
                  <a:pos x="8" y="22"/>
                </a:cxn>
                <a:cxn ang="0">
                  <a:pos x="20" y="24"/>
                </a:cxn>
                <a:cxn ang="0">
                  <a:pos x="44" y="20"/>
                </a:cxn>
                <a:cxn ang="0">
                  <a:pos x="75" y="10"/>
                </a:cxn>
                <a:cxn ang="0">
                  <a:pos x="96" y="8"/>
                </a:cxn>
                <a:cxn ang="0">
                  <a:pos x="105" y="11"/>
                </a:cxn>
                <a:cxn ang="0">
                  <a:pos x="105" y="17"/>
                </a:cxn>
                <a:cxn ang="0">
                  <a:pos x="105" y="18"/>
                </a:cxn>
                <a:cxn ang="0">
                  <a:pos x="111" y="11"/>
                </a:cxn>
                <a:cxn ang="0">
                  <a:pos x="111" y="5"/>
                </a:cxn>
                <a:cxn ang="0">
                  <a:pos x="130" y="8"/>
                </a:cxn>
                <a:cxn ang="0">
                  <a:pos x="155" y="13"/>
                </a:cxn>
                <a:cxn ang="0">
                  <a:pos x="177" y="22"/>
                </a:cxn>
                <a:cxn ang="0">
                  <a:pos x="189" y="36"/>
                </a:cxn>
                <a:cxn ang="0">
                  <a:pos x="179" y="39"/>
                </a:cxn>
                <a:cxn ang="0">
                  <a:pos x="161" y="35"/>
                </a:cxn>
                <a:cxn ang="0">
                  <a:pos x="142" y="32"/>
                </a:cxn>
                <a:cxn ang="0">
                  <a:pos x="120" y="30"/>
                </a:cxn>
                <a:cxn ang="0">
                  <a:pos x="102" y="30"/>
                </a:cxn>
                <a:cxn ang="0">
                  <a:pos x="90" y="32"/>
                </a:cxn>
                <a:cxn ang="0">
                  <a:pos x="91" y="26"/>
                </a:cxn>
                <a:cxn ang="0">
                  <a:pos x="94" y="23"/>
                </a:cxn>
                <a:cxn ang="0">
                  <a:pos x="81" y="26"/>
                </a:cxn>
                <a:cxn ang="0">
                  <a:pos x="67" y="36"/>
                </a:cxn>
                <a:cxn ang="0">
                  <a:pos x="47" y="39"/>
                </a:cxn>
                <a:cxn ang="0">
                  <a:pos x="39" y="39"/>
                </a:cxn>
                <a:cxn ang="0">
                  <a:pos x="29" y="39"/>
                </a:cxn>
                <a:cxn ang="0">
                  <a:pos x="17" y="42"/>
                </a:cxn>
                <a:cxn ang="0">
                  <a:pos x="5" y="49"/>
                </a:cxn>
              </a:cxnLst>
              <a:rect l="0" t="0" r="r" b="b"/>
              <a:pathLst>
                <a:path w="229" h="62">
                  <a:moveTo>
                    <a:pt x="0" y="55"/>
                  </a:moveTo>
                  <a:lnTo>
                    <a:pt x="11" y="52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9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8"/>
                  </a:lnTo>
                  <a:lnTo>
                    <a:pt x="96" y="8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7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8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7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9"/>
                  </a:lnTo>
                  <a:lnTo>
                    <a:pt x="47" y="39"/>
                  </a:lnTo>
                  <a:lnTo>
                    <a:pt x="41" y="39"/>
                  </a:lnTo>
                  <a:lnTo>
                    <a:pt x="39" y="39"/>
                  </a:lnTo>
                  <a:lnTo>
                    <a:pt x="34" y="39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8" name="Freeform 154"/>
            <p:cNvSpPr>
              <a:spLocks/>
            </p:cNvSpPr>
            <p:nvPr/>
          </p:nvSpPr>
          <p:spPr bwMode="auto">
            <a:xfrm>
              <a:off x="2461" y="2233"/>
              <a:ext cx="111" cy="47"/>
            </a:xfrm>
            <a:custGeom>
              <a:avLst/>
              <a:gdLst/>
              <a:ahLst/>
              <a:cxnLst>
                <a:cxn ang="0">
                  <a:pos x="111" y="38"/>
                </a:cxn>
                <a:cxn ang="0">
                  <a:pos x="95" y="43"/>
                </a:cxn>
                <a:cxn ang="0">
                  <a:pos x="79" y="46"/>
                </a:cxn>
                <a:cxn ang="0">
                  <a:pos x="65" y="47"/>
                </a:cxn>
                <a:cxn ang="0">
                  <a:pos x="50" y="47"/>
                </a:cxn>
                <a:cxn ang="0">
                  <a:pos x="36" y="47"/>
                </a:cxn>
                <a:cxn ang="0">
                  <a:pos x="23" y="44"/>
                </a:cxn>
                <a:cxn ang="0">
                  <a:pos x="11" y="42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11" y="4"/>
                </a:cxn>
                <a:cxn ang="0">
                  <a:pos x="23" y="8"/>
                </a:cxn>
                <a:cxn ang="0">
                  <a:pos x="36" y="9"/>
                </a:cxn>
                <a:cxn ang="0">
                  <a:pos x="50" y="11"/>
                </a:cxn>
                <a:cxn ang="0">
                  <a:pos x="65" y="9"/>
                </a:cxn>
                <a:cxn ang="0">
                  <a:pos x="79" y="8"/>
                </a:cxn>
                <a:cxn ang="0">
                  <a:pos x="95" y="5"/>
                </a:cxn>
                <a:cxn ang="0">
                  <a:pos x="111" y="0"/>
                </a:cxn>
                <a:cxn ang="0">
                  <a:pos x="111" y="38"/>
                </a:cxn>
              </a:cxnLst>
              <a:rect l="0" t="0" r="r" b="b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6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1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39" name="Freeform 155"/>
            <p:cNvSpPr>
              <a:spLocks/>
            </p:cNvSpPr>
            <p:nvPr/>
          </p:nvSpPr>
          <p:spPr bwMode="auto">
            <a:xfrm>
              <a:off x="2312" y="1082"/>
              <a:ext cx="89" cy="94"/>
            </a:xfrm>
            <a:custGeom>
              <a:avLst/>
              <a:gdLst/>
              <a:ahLst/>
              <a:cxnLst>
                <a:cxn ang="0">
                  <a:pos x="44" y="94"/>
                </a:cxn>
                <a:cxn ang="0">
                  <a:pos x="52" y="93"/>
                </a:cxn>
                <a:cxn ang="0">
                  <a:pos x="61" y="90"/>
                </a:cxn>
                <a:cxn ang="0">
                  <a:pos x="68" y="86"/>
                </a:cxn>
                <a:cxn ang="0">
                  <a:pos x="75" y="80"/>
                </a:cxn>
                <a:cxn ang="0">
                  <a:pos x="82" y="72"/>
                </a:cxn>
                <a:cxn ang="0">
                  <a:pos x="85" y="64"/>
                </a:cxn>
                <a:cxn ang="0">
                  <a:pos x="88" y="55"/>
                </a:cxn>
                <a:cxn ang="0">
                  <a:pos x="89" y="46"/>
                </a:cxn>
                <a:cxn ang="0">
                  <a:pos x="88" y="37"/>
                </a:cxn>
                <a:cxn ang="0">
                  <a:pos x="85" y="28"/>
                </a:cxn>
                <a:cxn ang="0">
                  <a:pos x="82" y="20"/>
                </a:cxn>
                <a:cxn ang="0">
                  <a:pos x="75" y="13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2" y="1"/>
                </a:cxn>
                <a:cxn ang="0">
                  <a:pos x="44" y="0"/>
                </a:cxn>
                <a:cxn ang="0">
                  <a:pos x="35" y="1"/>
                </a:cxn>
                <a:cxn ang="0">
                  <a:pos x="27" y="4"/>
                </a:cxn>
                <a:cxn ang="0">
                  <a:pos x="20" y="7"/>
                </a:cxn>
                <a:cxn ang="0">
                  <a:pos x="14" y="13"/>
                </a:cxn>
                <a:cxn ang="0">
                  <a:pos x="8" y="20"/>
                </a:cxn>
                <a:cxn ang="0">
                  <a:pos x="4" y="28"/>
                </a:cxn>
                <a:cxn ang="0">
                  <a:pos x="2" y="37"/>
                </a:cxn>
                <a:cxn ang="0">
                  <a:pos x="0" y="46"/>
                </a:cxn>
                <a:cxn ang="0">
                  <a:pos x="2" y="55"/>
                </a:cxn>
                <a:cxn ang="0">
                  <a:pos x="4" y="64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20" y="86"/>
                </a:cxn>
                <a:cxn ang="0">
                  <a:pos x="27" y="90"/>
                </a:cxn>
                <a:cxn ang="0">
                  <a:pos x="35" y="93"/>
                </a:cxn>
                <a:cxn ang="0">
                  <a:pos x="44" y="94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5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0" name="Freeform 156"/>
            <p:cNvSpPr>
              <a:spLocks/>
            </p:cNvSpPr>
            <p:nvPr/>
          </p:nvSpPr>
          <p:spPr bwMode="auto">
            <a:xfrm>
              <a:off x="2639" y="1082"/>
              <a:ext cx="89" cy="94"/>
            </a:xfrm>
            <a:custGeom>
              <a:avLst/>
              <a:gdLst/>
              <a:ahLst/>
              <a:cxnLst>
                <a:cxn ang="0">
                  <a:pos x="44" y="94"/>
                </a:cxn>
                <a:cxn ang="0">
                  <a:pos x="53" y="93"/>
                </a:cxn>
                <a:cxn ang="0">
                  <a:pos x="61" y="90"/>
                </a:cxn>
                <a:cxn ang="0">
                  <a:pos x="68" y="86"/>
                </a:cxn>
                <a:cxn ang="0">
                  <a:pos x="76" y="80"/>
                </a:cxn>
                <a:cxn ang="0">
                  <a:pos x="82" y="72"/>
                </a:cxn>
                <a:cxn ang="0">
                  <a:pos x="85" y="64"/>
                </a:cxn>
                <a:cxn ang="0">
                  <a:pos x="88" y="55"/>
                </a:cxn>
                <a:cxn ang="0">
                  <a:pos x="89" y="46"/>
                </a:cxn>
                <a:cxn ang="0">
                  <a:pos x="88" y="37"/>
                </a:cxn>
                <a:cxn ang="0">
                  <a:pos x="85" y="28"/>
                </a:cxn>
                <a:cxn ang="0">
                  <a:pos x="82" y="20"/>
                </a:cxn>
                <a:cxn ang="0">
                  <a:pos x="76" y="13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3" y="1"/>
                </a:cxn>
                <a:cxn ang="0">
                  <a:pos x="44" y="0"/>
                </a:cxn>
                <a:cxn ang="0">
                  <a:pos x="36" y="1"/>
                </a:cxn>
                <a:cxn ang="0">
                  <a:pos x="27" y="4"/>
                </a:cxn>
                <a:cxn ang="0">
                  <a:pos x="20" y="7"/>
                </a:cxn>
                <a:cxn ang="0">
                  <a:pos x="14" y="13"/>
                </a:cxn>
                <a:cxn ang="0">
                  <a:pos x="8" y="20"/>
                </a:cxn>
                <a:cxn ang="0">
                  <a:pos x="4" y="28"/>
                </a:cxn>
                <a:cxn ang="0">
                  <a:pos x="2" y="37"/>
                </a:cxn>
                <a:cxn ang="0">
                  <a:pos x="0" y="46"/>
                </a:cxn>
                <a:cxn ang="0">
                  <a:pos x="2" y="55"/>
                </a:cxn>
                <a:cxn ang="0">
                  <a:pos x="4" y="64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20" y="86"/>
                </a:cxn>
                <a:cxn ang="0">
                  <a:pos x="27" y="90"/>
                </a:cxn>
                <a:cxn ang="0">
                  <a:pos x="36" y="93"/>
                </a:cxn>
                <a:cxn ang="0">
                  <a:pos x="44" y="94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6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1" name="Freeform 157"/>
            <p:cNvSpPr>
              <a:spLocks/>
            </p:cNvSpPr>
            <p:nvPr/>
          </p:nvSpPr>
          <p:spPr bwMode="auto">
            <a:xfrm>
              <a:off x="2350" y="1071"/>
              <a:ext cx="333" cy="95"/>
            </a:xfrm>
            <a:custGeom>
              <a:avLst/>
              <a:gdLst/>
              <a:ahLst/>
              <a:cxnLst>
                <a:cxn ang="0">
                  <a:pos x="333" y="88"/>
                </a:cxn>
                <a:cxn ang="0">
                  <a:pos x="329" y="70"/>
                </a:cxn>
                <a:cxn ang="0">
                  <a:pos x="320" y="55"/>
                </a:cxn>
                <a:cxn ang="0">
                  <a:pos x="305" y="39"/>
                </a:cxn>
                <a:cxn ang="0">
                  <a:pos x="285" y="26"/>
                </a:cxn>
                <a:cxn ang="0">
                  <a:pos x="260" y="16"/>
                </a:cxn>
                <a:cxn ang="0">
                  <a:pos x="231" y="7"/>
                </a:cxn>
                <a:cxn ang="0">
                  <a:pos x="201" y="2"/>
                </a:cxn>
                <a:cxn ang="0">
                  <a:pos x="167" y="0"/>
                </a:cxn>
                <a:cxn ang="0">
                  <a:pos x="133" y="2"/>
                </a:cxn>
                <a:cxn ang="0">
                  <a:pos x="102" y="7"/>
                </a:cxn>
                <a:cxn ang="0">
                  <a:pos x="74" y="16"/>
                </a:cxn>
                <a:cxn ang="0">
                  <a:pos x="50" y="26"/>
                </a:cxn>
                <a:cxn ang="0">
                  <a:pos x="29" y="39"/>
                </a:cxn>
                <a:cxn ang="0">
                  <a:pos x="13" y="55"/>
                </a:cxn>
                <a:cxn ang="0">
                  <a:pos x="4" y="70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5" y="93"/>
                </a:cxn>
                <a:cxn ang="0">
                  <a:pos x="10" y="92"/>
                </a:cxn>
                <a:cxn ang="0">
                  <a:pos x="18" y="84"/>
                </a:cxn>
                <a:cxn ang="0">
                  <a:pos x="19" y="83"/>
                </a:cxn>
                <a:cxn ang="0">
                  <a:pos x="31" y="73"/>
                </a:cxn>
                <a:cxn ang="0">
                  <a:pos x="45" y="64"/>
                </a:cxn>
                <a:cxn ang="0">
                  <a:pos x="62" y="56"/>
                </a:cxn>
                <a:cxn ang="0">
                  <a:pos x="80" y="49"/>
                </a:cxn>
                <a:cxn ang="0">
                  <a:pos x="99" y="44"/>
                </a:cxn>
                <a:cxn ang="0">
                  <a:pos x="121" y="40"/>
                </a:cxn>
                <a:cxn ang="0">
                  <a:pos x="143" y="38"/>
                </a:cxn>
                <a:cxn ang="0">
                  <a:pos x="167" y="37"/>
                </a:cxn>
                <a:cxn ang="0">
                  <a:pos x="191" y="38"/>
                </a:cxn>
                <a:cxn ang="0">
                  <a:pos x="214" y="40"/>
                </a:cxn>
                <a:cxn ang="0">
                  <a:pos x="235" y="44"/>
                </a:cxn>
                <a:cxn ang="0">
                  <a:pos x="256" y="49"/>
                </a:cxn>
                <a:cxn ang="0">
                  <a:pos x="274" y="57"/>
                </a:cxn>
                <a:cxn ang="0">
                  <a:pos x="289" y="65"/>
                </a:cxn>
                <a:cxn ang="0">
                  <a:pos x="303" y="74"/>
                </a:cxn>
                <a:cxn ang="0">
                  <a:pos x="315" y="84"/>
                </a:cxn>
                <a:cxn ang="0">
                  <a:pos x="317" y="87"/>
                </a:cxn>
                <a:cxn ang="0">
                  <a:pos x="322" y="92"/>
                </a:cxn>
                <a:cxn ang="0">
                  <a:pos x="328" y="95"/>
                </a:cxn>
                <a:cxn ang="0">
                  <a:pos x="333" y="88"/>
                </a:cxn>
              </a:cxnLst>
              <a:rect l="0" t="0" r="r" b="b"/>
              <a:pathLst>
                <a:path w="333" h="95">
                  <a:moveTo>
                    <a:pt x="333" y="88"/>
                  </a:moveTo>
                  <a:lnTo>
                    <a:pt x="329" y="70"/>
                  </a:lnTo>
                  <a:lnTo>
                    <a:pt x="320" y="55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6"/>
                  </a:lnTo>
                  <a:lnTo>
                    <a:pt x="231" y="7"/>
                  </a:lnTo>
                  <a:lnTo>
                    <a:pt x="201" y="2"/>
                  </a:lnTo>
                  <a:lnTo>
                    <a:pt x="167" y="0"/>
                  </a:lnTo>
                  <a:lnTo>
                    <a:pt x="133" y="2"/>
                  </a:lnTo>
                  <a:lnTo>
                    <a:pt x="102" y="7"/>
                  </a:lnTo>
                  <a:lnTo>
                    <a:pt x="74" y="16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5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3"/>
                  </a:lnTo>
                  <a:lnTo>
                    <a:pt x="31" y="73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8"/>
                  </a:lnTo>
                  <a:lnTo>
                    <a:pt x="167" y="37"/>
                  </a:lnTo>
                  <a:lnTo>
                    <a:pt x="191" y="38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5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7"/>
                  </a:lnTo>
                  <a:lnTo>
                    <a:pt x="322" y="92"/>
                  </a:lnTo>
                  <a:lnTo>
                    <a:pt x="328" y="95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2" name="Freeform 158"/>
            <p:cNvSpPr>
              <a:spLocks/>
            </p:cNvSpPr>
            <p:nvPr/>
          </p:nvSpPr>
          <p:spPr bwMode="auto">
            <a:xfrm>
              <a:off x="2517" y="1066"/>
              <a:ext cx="171" cy="9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34" y="10"/>
                </a:cxn>
                <a:cxn ang="0">
                  <a:pos x="64" y="16"/>
                </a:cxn>
                <a:cxn ang="0">
                  <a:pos x="92" y="25"/>
                </a:cxn>
                <a:cxn ang="0">
                  <a:pos x="116" y="35"/>
                </a:cxn>
                <a:cxn ang="0">
                  <a:pos x="136" y="48"/>
                </a:cxn>
                <a:cxn ang="0">
                  <a:pos x="149" y="62"/>
                </a:cxn>
                <a:cxn ang="0">
                  <a:pos x="159" y="76"/>
                </a:cxn>
                <a:cxn ang="0">
                  <a:pos x="161" y="93"/>
                </a:cxn>
                <a:cxn ang="0">
                  <a:pos x="171" y="93"/>
                </a:cxn>
                <a:cxn ang="0">
                  <a:pos x="166" y="74"/>
                </a:cxn>
                <a:cxn ang="0">
                  <a:pos x="156" y="57"/>
                </a:cxn>
                <a:cxn ang="0">
                  <a:pos x="141" y="40"/>
                </a:cxn>
                <a:cxn ang="0">
                  <a:pos x="119" y="27"/>
                </a:cxn>
                <a:cxn ang="0">
                  <a:pos x="95" y="17"/>
                </a:cxn>
                <a:cxn ang="0">
                  <a:pos x="64" y="8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</a:cxnLst>
              <a:rect l="0" t="0" r="r" b="b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3" name="Freeform 159"/>
            <p:cNvSpPr>
              <a:spLocks/>
            </p:cNvSpPr>
            <p:nvPr/>
          </p:nvSpPr>
          <p:spPr bwMode="auto">
            <a:xfrm>
              <a:off x="2345" y="1066"/>
              <a:ext cx="172" cy="95"/>
            </a:xfrm>
            <a:custGeom>
              <a:avLst/>
              <a:gdLst/>
              <a:ahLst/>
              <a:cxnLst>
                <a:cxn ang="0">
                  <a:pos x="9" y="92"/>
                </a:cxn>
                <a:cxn ang="0">
                  <a:pos x="10" y="93"/>
                </a:cxn>
                <a:cxn ang="0">
                  <a:pos x="12" y="76"/>
                </a:cxn>
                <a:cxn ang="0">
                  <a:pos x="22" y="62"/>
                </a:cxn>
                <a:cxn ang="0">
                  <a:pos x="36" y="48"/>
                </a:cxn>
                <a:cxn ang="0">
                  <a:pos x="56" y="35"/>
                </a:cxn>
                <a:cxn ang="0">
                  <a:pos x="80" y="25"/>
                </a:cxn>
                <a:cxn ang="0">
                  <a:pos x="107" y="16"/>
                </a:cxn>
                <a:cxn ang="0">
                  <a:pos x="138" y="10"/>
                </a:cxn>
                <a:cxn ang="0">
                  <a:pos x="172" y="10"/>
                </a:cxn>
                <a:cxn ang="0">
                  <a:pos x="172" y="0"/>
                </a:cxn>
                <a:cxn ang="0">
                  <a:pos x="138" y="3"/>
                </a:cxn>
                <a:cxn ang="0">
                  <a:pos x="107" y="8"/>
                </a:cxn>
                <a:cxn ang="0">
                  <a:pos x="78" y="17"/>
                </a:cxn>
                <a:cxn ang="0">
                  <a:pos x="53" y="27"/>
                </a:cxn>
                <a:cxn ang="0">
                  <a:pos x="32" y="40"/>
                </a:cxn>
                <a:cxn ang="0">
                  <a:pos x="15" y="57"/>
                </a:cxn>
                <a:cxn ang="0">
                  <a:pos x="5" y="74"/>
                </a:cxn>
                <a:cxn ang="0">
                  <a:pos x="0" y="93"/>
                </a:cxn>
                <a:cxn ang="0">
                  <a:pos x="1" y="95"/>
                </a:cxn>
                <a:cxn ang="0">
                  <a:pos x="9" y="92"/>
                </a:cxn>
              </a:cxnLst>
              <a:rect l="0" t="0" r="r" b="b"/>
              <a:pathLst>
                <a:path w="172" h="95">
                  <a:moveTo>
                    <a:pt x="9" y="92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4" name="Freeform 160"/>
            <p:cNvSpPr>
              <a:spLocks/>
            </p:cNvSpPr>
            <p:nvPr/>
          </p:nvSpPr>
          <p:spPr bwMode="auto">
            <a:xfrm>
              <a:off x="2346" y="1153"/>
              <a:ext cx="26" cy="1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0"/>
                </a:cxn>
                <a:cxn ang="0">
                  <a:pos x="11" y="6"/>
                </a:cxn>
                <a:cxn ang="0">
                  <a:pos x="10" y="8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0" y="8"/>
                </a:cxn>
                <a:cxn ang="0">
                  <a:pos x="3" y="10"/>
                </a:cxn>
                <a:cxn ang="0">
                  <a:pos x="8" y="15"/>
                </a:cxn>
                <a:cxn ang="0">
                  <a:pos x="16" y="14"/>
                </a:cxn>
                <a:cxn ang="0">
                  <a:pos x="26" y="5"/>
                </a:cxn>
                <a:cxn ang="0">
                  <a:pos x="24" y="5"/>
                </a:cxn>
                <a:cxn ang="0">
                  <a:pos x="20" y="0"/>
                </a:cxn>
              </a:cxnLst>
              <a:rect l="0" t="0" r="r" b="b"/>
              <a:pathLst>
                <a:path w="26" h="15">
                  <a:moveTo>
                    <a:pt x="20" y="0"/>
                  </a:moveTo>
                  <a:lnTo>
                    <a:pt x="18" y="0"/>
                  </a:lnTo>
                  <a:lnTo>
                    <a:pt x="11" y="6"/>
                  </a:lnTo>
                  <a:lnTo>
                    <a:pt x="10" y="8"/>
                  </a:lnTo>
                  <a:lnTo>
                    <a:pt x="8" y="5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0"/>
                  </a:lnTo>
                  <a:lnTo>
                    <a:pt x="8" y="15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5" name="Freeform 161"/>
            <p:cNvSpPr>
              <a:spLocks/>
            </p:cNvSpPr>
            <p:nvPr/>
          </p:nvSpPr>
          <p:spPr bwMode="auto">
            <a:xfrm>
              <a:off x="2366" y="1152"/>
              <a:ext cx="6" cy="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1" y="0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6" name="Freeform 162"/>
            <p:cNvSpPr>
              <a:spLocks/>
            </p:cNvSpPr>
            <p:nvPr/>
          </p:nvSpPr>
          <p:spPr bwMode="auto">
            <a:xfrm>
              <a:off x="2367" y="1102"/>
              <a:ext cx="150" cy="5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50" y="0"/>
                </a:cxn>
                <a:cxn ang="0">
                  <a:pos x="126" y="3"/>
                </a:cxn>
                <a:cxn ang="0">
                  <a:pos x="104" y="6"/>
                </a:cxn>
                <a:cxn ang="0">
                  <a:pos x="82" y="9"/>
                </a:cxn>
                <a:cxn ang="0">
                  <a:pos x="62" y="15"/>
                </a:cxn>
                <a:cxn ang="0">
                  <a:pos x="43" y="21"/>
                </a:cxn>
                <a:cxn ang="0">
                  <a:pos x="27" y="29"/>
                </a:cxn>
                <a:cxn ang="0">
                  <a:pos x="12" y="38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17" y="46"/>
                </a:cxn>
                <a:cxn ang="0">
                  <a:pos x="29" y="37"/>
                </a:cxn>
                <a:cxn ang="0">
                  <a:pos x="46" y="29"/>
                </a:cxn>
                <a:cxn ang="0">
                  <a:pos x="64" y="22"/>
                </a:cxn>
                <a:cxn ang="0">
                  <a:pos x="82" y="17"/>
                </a:cxn>
                <a:cxn ang="0">
                  <a:pos x="104" y="13"/>
                </a:cxn>
                <a:cxn ang="0">
                  <a:pos x="126" y="11"/>
                </a:cxn>
                <a:cxn ang="0">
                  <a:pos x="150" y="11"/>
                </a:cxn>
                <a:cxn ang="0">
                  <a:pos x="150" y="11"/>
                </a:cxn>
                <a:cxn ang="0">
                  <a:pos x="150" y="0"/>
                </a:cxn>
              </a:cxnLst>
              <a:rect l="0" t="0" r="r" b="b"/>
              <a:pathLst>
                <a:path w="150" h="55">
                  <a:moveTo>
                    <a:pt x="150" y="0"/>
                  </a:moveTo>
                  <a:lnTo>
                    <a:pt x="150" y="0"/>
                  </a:lnTo>
                  <a:lnTo>
                    <a:pt x="126" y="3"/>
                  </a:lnTo>
                  <a:lnTo>
                    <a:pt x="104" y="6"/>
                  </a:lnTo>
                  <a:lnTo>
                    <a:pt x="82" y="9"/>
                  </a:lnTo>
                  <a:lnTo>
                    <a:pt x="62" y="15"/>
                  </a:lnTo>
                  <a:lnTo>
                    <a:pt x="43" y="21"/>
                  </a:lnTo>
                  <a:lnTo>
                    <a:pt x="27" y="29"/>
                  </a:lnTo>
                  <a:lnTo>
                    <a:pt x="12" y="38"/>
                  </a:lnTo>
                  <a:lnTo>
                    <a:pt x="0" y="50"/>
                  </a:lnTo>
                  <a:lnTo>
                    <a:pt x="5" y="55"/>
                  </a:lnTo>
                  <a:lnTo>
                    <a:pt x="17" y="46"/>
                  </a:lnTo>
                  <a:lnTo>
                    <a:pt x="29" y="37"/>
                  </a:lnTo>
                  <a:lnTo>
                    <a:pt x="46" y="29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7" name="Freeform 163"/>
            <p:cNvSpPr>
              <a:spLocks/>
            </p:cNvSpPr>
            <p:nvPr/>
          </p:nvSpPr>
          <p:spPr bwMode="auto">
            <a:xfrm>
              <a:off x="2517" y="1102"/>
              <a:ext cx="152" cy="56"/>
            </a:xfrm>
            <a:custGeom>
              <a:avLst/>
              <a:gdLst/>
              <a:ahLst/>
              <a:cxnLst>
                <a:cxn ang="0">
                  <a:pos x="152" y="51"/>
                </a:cxn>
                <a:cxn ang="0">
                  <a:pos x="150" y="51"/>
                </a:cxn>
                <a:cxn ang="0">
                  <a:pos x="138" y="39"/>
                </a:cxn>
                <a:cxn ang="0">
                  <a:pos x="124" y="30"/>
                </a:cxn>
                <a:cxn ang="0">
                  <a:pos x="108" y="22"/>
                </a:cxn>
                <a:cxn ang="0">
                  <a:pos x="90" y="15"/>
                </a:cxn>
                <a:cxn ang="0">
                  <a:pos x="68" y="9"/>
                </a:cxn>
                <a:cxn ang="0">
                  <a:pos x="47" y="6"/>
                </a:cxn>
                <a:cxn ang="0">
                  <a:pos x="24" y="3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24" y="11"/>
                </a:cxn>
                <a:cxn ang="0">
                  <a:pos x="47" y="13"/>
                </a:cxn>
                <a:cxn ang="0">
                  <a:pos x="68" y="17"/>
                </a:cxn>
                <a:cxn ang="0">
                  <a:pos x="87" y="22"/>
                </a:cxn>
                <a:cxn ang="0">
                  <a:pos x="106" y="30"/>
                </a:cxn>
                <a:cxn ang="0">
                  <a:pos x="121" y="38"/>
                </a:cxn>
                <a:cxn ang="0">
                  <a:pos x="133" y="47"/>
                </a:cxn>
                <a:cxn ang="0">
                  <a:pos x="146" y="56"/>
                </a:cxn>
                <a:cxn ang="0">
                  <a:pos x="144" y="56"/>
                </a:cxn>
                <a:cxn ang="0">
                  <a:pos x="152" y="51"/>
                </a:cxn>
              </a:cxnLst>
              <a:rect l="0" t="0" r="r" b="b"/>
              <a:pathLst>
                <a:path w="152" h="56">
                  <a:moveTo>
                    <a:pt x="152" y="51"/>
                  </a:moveTo>
                  <a:lnTo>
                    <a:pt x="150" y="51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5"/>
                  </a:lnTo>
                  <a:lnTo>
                    <a:pt x="68" y="9"/>
                  </a:lnTo>
                  <a:lnTo>
                    <a:pt x="47" y="6"/>
                  </a:lnTo>
                  <a:lnTo>
                    <a:pt x="2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4" y="11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8"/>
                  </a:lnTo>
                  <a:lnTo>
                    <a:pt x="133" y="47"/>
                  </a:lnTo>
                  <a:lnTo>
                    <a:pt x="146" y="56"/>
                  </a:lnTo>
                  <a:lnTo>
                    <a:pt x="144" y="56"/>
                  </a:lnTo>
                  <a:lnTo>
                    <a:pt x="152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8" name="Freeform 164"/>
            <p:cNvSpPr>
              <a:spLocks/>
            </p:cNvSpPr>
            <p:nvPr/>
          </p:nvSpPr>
          <p:spPr bwMode="auto">
            <a:xfrm>
              <a:off x="2661" y="1153"/>
              <a:ext cx="27" cy="17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8" y="5"/>
                </a:cxn>
                <a:cxn ang="0">
                  <a:pos x="16" y="9"/>
                </a:cxn>
                <a:cxn ang="0">
                  <a:pos x="14" y="6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0" y="5"/>
                </a:cxn>
                <a:cxn ang="0">
                  <a:pos x="4" y="8"/>
                </a:cxn>
                <a:cxn ang="0">
                  <a:pos x="9" y="14"/>
                </a:cxn>
                <a:cxn ang="0">
                  <a:pos x="18" y="17"/>
                </a:cxn>
                <a:cxn ang="0">
                  <a:pos x="26" y="8"/>
                </a:cxn>
                <a:cxn ang="0">
                  <a:pos x="27" y="6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7" y="6"/>
                </a:cxn>
                <a:cxn ang="0">
                  <a:pos x="17" y="6"/>
                </a:cxn>
              </a:cxnLst>
              <a:rect l="0" t="0" r="r" b="b"/>
              <a:pathLst>
                <a:path w="27" h="17">
                  <a:moveTo>
                    <a:pt x="17" y="6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6"/>
                  </a:lnTo>
                  <a:lnTo>
                    <a:pt x="9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49" name="Freeform 165"/>
            <p:cNvSpPr>
              <a:spLocks/>
            </p:cNvSpPr>
            <p:nvPr/>
          </p:nvSpPr>
          <p:spPr bwMode="auto">
            <a:xfrm>
              <a:off x="2413" y="1071"/>
              <a:ext cx="229" cy="62"/>
            </a:xfrm>
            <a:custGeom>
              <a:avLst/>
              <a:gdLst/>
              <a:ahLst/>
              <a:cxnLst>
                <a:cxn ang="0">
                  <a:pos x="11" y="51"/>
                </a:cxn>
                <a:cxn ang="0">
                  <a:pos x="35" y="44"/>
                </a:cxn>
                <a:cxn ang="0">
                  <a:pos x="60" y="39"/>
                </a:cxn>
                <a:cxn ang="0">
                  <a:pos x="90" y="37"/>
                </a:cxn>
                <a:cxn ang="0">
                  <a:pos x="120" y="37"/>
                </a:cxn>
                <a:cxn ang="0">
                  <a:pos x="151" y="40"/>
                </a:cxn>
                <a:cxn ang="0">
                  <a:pos x="180" y="46"/>
                </a:cxn>
                <a:cxn ang="0">
                  <a:pos x="206" y="55"/>
                </a:cxn>
                <a:cxn ang="0">
                  <a:pos x="226" y="62"/>
                </a:cxn>
                <a:cxn ang="0">
                  <a:pos x="228" y="55"/>
                </a:cxn>
                <a:cxn ang="0">
                  <a:pos x="218" y="37"/>
                </a:cxn>
                <a:cxn ang="0">
                  <a:pos x="208" y="22"/>
                </a:cxn>
                <a:cxn ang="0">
                  <a:pos x="195" y="16"/>
                </a:cxn>
                <a:cxn ang="0">
                  <a:pos x="172" y="8"/>
                </a:cxn>
                <a:cxn ang="0">
                  <a:pos x="147" y="3"/>
                </a:cxn>
                <a:cxn ang="0">
                  <a:pos x="119" y="0"/>
                </a:cxn>
                <a:cxn ang="0">
                  <a:pos x="90" y="0"/>
                </a:cxn>
                <a:cxn ang="0">
                  <a:pos x="62" y="3"/>
                </a:cxn>
                <a:cxn ang="0">
                  <a:pos x="36" y="8"/>
                </a:cxn>
                <a:cxn ang="0">
                  <a:pos x="13" y="15"/>
                </a:cxn>
                <a:cxn ang="0">
                  <a:pos x="2" y="20"/>
                </a:cxn>
                <a:cxn ang="0">
                  <a:pos x="8" y="22"/>
                </a:cxn>
                <a:cxn ang="0">
                  <a:pos x="20" y="25"/>
                </a:cxn>
                <a:cxn ang="0">
                  <a:pos x="44" y="21"/>
                </a:cxn>
                <a:cxn ang="0">
                  <a:pos x="75" y="11"/>
                </a:cxn>
                <a:cxn ang="0">
                  <a:pos x="96" y="7"/>
                </a:cxn>
                <a:cxn ang="0">
                  <a:pos x="105" y="11"/>
                </a:cxn>
                <a:cxn ang="0">
                  <a:pos x="105" y="17"/>
                </a:cxn>
                <a:cxn ang="0">
                  <a:pos x="105" y="18"/>
                </a:cxn>
                <a:cxn ang="0">
                  <a:pos x="111" y="11"/>
                </a:cxn>
                <a:cxn ang="0">
                  <a:pos x="111" y="5"/>
                </a:cxn>
                <a:cxn ang="0">
                  <a:pos x="130" y="8"/>
                </a:cxn>
                <a:cxn ang="0">
                  <a:pos x="155" y="13"/>
                </a:cxn>
                <a:cxn ang="0">
                  <a:pos x="177" y="21"/>
                </a:cxn>
                <a:cxn ang="0">
                  <a:pos x="189" y="35"/>
                </a:cxn>
                <a:cxn ang="0">
                  <a:pos x="179" y="39"/>
                </a:cxn>
                <a:cxn ang="0">
                  <a:pos x="161" y="35"/>
                </a:cxn>
                <a:cxn ang="0">
                  <a:pos x="142" y="31"/>
                </a:cxn>
                <a:cxn ang="0">
                  <a:pos x="120" y="30"/>
                </a:cxn>
                <a:cxn ang="0">
                  <a:pos x="102" y="30"/>
                </a:cxn>
                <a:cxn ang="0">
                  <a:pos x="90" y="33"/>
                </a:cxn>
                <a:cxn ang="0">
                  <a:pos x="91" y="26"/>
                </a:cxn>
                <a:cxn ang="0">
                  <a:pos x="94" y="24"/>
                </a:cxn>
                <a:cxn ang="0">
                  <a:pos x="81" y="26"/>
                </a:cxn>
                <a:cxn ang="0">
                  <a:pos x="67" y="37"/>
                </a:cxn>
                <a:cxn ang="0">
                  <a:pos x="47" y="38"/>
                </a:cxn>
                <a:cxn ang="0">
                  <a:pos x="39" y="38"/>
                </a:cxn>
                <a:cxn ang="0">
                  <a:pos x="29" y="39"/>
                </a:cxn>
                <a:cxn ang="0">
                  <a:pos x="17" y="42"/>
                </a:cxn>
                <a:cxn ang="0">
                  <a:pos x="5" y="49"/>
                </a:cxn>
              </a:cxnLst>
              <a:rect l="0" t="0" r="r" b="b"/>
              <a:pathLst>
                <a:path w="229" h="62">
                  <a:moveTo>
                    <a:pt x="0" y="56"/>
                  </a:moveTo>
                  <a:lnTo>
                    <a:pt x="11" y="51"/>
                  </a:lnTo>
                  <a:lnTo>
                    <a:pt x="23" y="47"/>
                  </a:lnTo>
                  <a:lnTo>
                    <a:pt x="35" y="44"/>
                  </a:lnTo>
                  <a:lnTo>
                    <a:pt x="47" y="42"/>
                  </a:lnTo>
                  <a:lnTo>
                    <a:pt x="60" y="39"/>
                  </a:lnTo>
                  <a:lnTo>
                    <a:pt x="75" y="38"/>
                  </a:lnTo>
                  <a:lnTo>
                    <a:pt x="90" y="37"/>
                  </a:lnTo>
                  <a:lnTo>
                    <a:pt x="104" y="37"/>
                  </a:lnTo>
                  <a:lnTo>
                    <a:pt x="120" y="37"/>
                  </a:lnTo>
                  <a:lnTo>
                    <a:pt x="136" y="38"/>
                  </a:lnTo>
                  <a:lnTo>
                    <a:pt x="151" y="40"/>
                  </a:lnTo>
                  <a:lnTo>
                    <a:pt x="166" y="43"/>
                  </a:lnTo>
                  <a:lnTo>
                    <a:pt x="180" y="46"/>
                  </a:lnTo>
                  <a:lnTo>
                    <a:pt x="193" y="51"/>
                  </a:lnTo>
                  <a:lnTo>
                    <a:pt x="206" y="55"/>
                  </a:lnTo>
                  <a:lnTo>
                    <a:pt x="217" y="60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5"/>
                  </a:lnTo>
                  <a:lnTo>
                    <a:pt x="224" y="46"/>
                  </a:lnTo>
                  <a:lnTo>
                    <a:pt x="218" y="37"/>
                  </a:lnTo>
                  <a:lnTo>
                    <a:pt x="212" y="29"/>
                  </a:lnTo>
                  <a:lnTo>
                    <a:pt x="208" y="22"/>
                  </a:lnTo>
                  <a:lnTo>
                    <a:pt x="206" y="20"/>
                  </a:lnTo>
                  <a:lnTo>
                    <a:pt x="195" y="16"/>
                  </a:lnTo>
                  <a:lnTo>
                    <a:pt x="184" y="12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3"/>
                  </a:lnTo>
                  <a:lnTo>
                    <a:pt x="133" y="2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2"/>
                  </a:lnTo>
                  <a:lnTo>
                    <a:pt x="62" y="3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1"/>
                  </a:lnTo>
                  <a:lnTo>
                    <a:pt x="13" y="15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5" y="21"/>
                  </a:lnTo>
                  <a:lnTo>
                    <a:pt x="8" y="22"/>
                  </a:lnTo>
                  <a:lnTo>
                    <a:pt x="13" y="25"/>
                  </a:lnTo>
                  <a:lnTo>
                    <a:pt x="20" y="25"/>
                  </a:lnTo>
                  <a:lnTo>
                    <a:pt x="31" y="25"/>
                  </a:lnTo>
                  <a:lnTo>
                    <a:pt x="44" y="21"/>
                  </a:lnTo>
                  <a:lnTo>
                    <a:pt x="59" y="16"/>
                  </a:lnTo>
                  <a:lnTo>
                    <a:pt x="75" y="11"/>
                  </a:lnTo>
                  <a:lnTo>
                    <a:pt x="87" y="8"/>
                  </a:lnTo>
                  <a:lnTo>
                    <a:pt x="96" y="7"/>
                  </a:lnTo>
                  <a:lnTo>
                    <a:pt x="102" y="8"/>
                  </a:lnTo>
                  <a:lnTo>
                    <a:pt x="105" y="11"/>
                  </a:lnTo>
                  <a:lnTo>
                    <a:pt x="107" y="15"/>
                  </a:lnTo>
                  <a:lnTo>
                    <a:pt x="105" y="17"/>
                  </a:lnTo>
                  <a:lnTo>
                    <a:pt x="103" y="20"/>
                  </a:lnTo>
                  <a:lnTo>
                    <a:pt x="105" y="18"/>
                  </a:lnTo>
                  <a:lnTo>
                    <a:pt x="109" y="16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7"/>
                  </a:lnTo>
                  <a:lnTo>
                    <a:pt x="130" y="8"/>
                  </a:lnTo>
                  <a:lnTo>
                    <a:pt x="142" y="9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1"/>
                  </a:lnTo>
                  <a:lnTo>
                    <a:pt x="184" y="26"/>
                  </a:lnTo>
                  <a:lnTo>
                    <a:pt x="189" y="35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7"/>
                  </a:lnTo>
                  <a:lnTo>
                    <a:pt x="161" y="35"/>
                  </a:lnTo>
                  <a:lnTo>
                    <a:pt x="153" y="34"/>
                  </a:lnTo>
                  <a:lnTo>
                    <a:pt x="142" y="31"/>
                  </a:lnTo>
                  <a:lnTo>
                    <a:pt x="131" y="30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3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4"/>
                  </a:lnTo>
                  <a:lnTo>
                    <a:pt x="94" y="24"/>
                  </a:lnTo>
                  <a:lnTo>
                    <a:pt x="88" y="24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7"/>
                  </a:lnTo>
                  <a:lnTo>
                    <a:pt x="57" y="38"/>
                  </a:lnTo>
                  <a:lnTo>
                    <a:pt x="47" y="38"/>
                  </a:lnTo>
                  <a:lnTo>
                    <a:pt x="41" y="38"/>
                  </a:lnTo>
                  <a:lnTo>
                    <a:pt x="39" y="38"/>
                  </a:lnTo>
                  <a:lnTo>
                    <a:pt x="34" y="38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6"/>
                  </a:lnTo>
                  <a:lnTo>
                    <a:pt x="5" y="49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0" name="Freeform 166"/>
            <p:cNvSpPr>
              <a:spLocks/>
            </p:cNvSpPr>
            <p:nvPr/>
          </p:nvSpPr>
          <p:spPr bwMode="auto">
            <a:xfrm>
              <a:off x="2461" y="1188"/>
              <a:ext cx="111" cy="46"/>
            </a:xfrm>
            <a:custGeom>
              <a:avLst/>
              <a:gdLst/>
              <a:ahLst/>
              <a:cxnLst>
                <a:cxn ang="0">
                  <a:pos x="111" y="37"/>
                </a:cxn>
                <a:cxn ang="0">
                  <a:pos x="95" y="42"/>
                </a:cxn>
                <a:cxn ang="0">
                  <a:pos x="79" y="45"/>
                </a:cxn>
                <a:cxn ang="0">
                  <a:pos x="65" y="46"/>
                </a:cxn>
                <a:cxn ang="0">
                  <a:pos x="50" y="46"/>
                </a:cxn>
                <a:cxn ang="0">
                  <a:pos x="36" y="46"/>
                </a:cxn>
                <a:cxn ang="0">
                  <a:pos x="23" y="44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1" y="4"/>
                </a:cxn>
                <a:cxn ang="0">
                  <a:pos x="23" y="6"/>
                </a:cxn>
                <a:cxn ang="0">
                  <a:pos x="36" y="9"/>
                </a:cxn>
                <a:cxn ang="0">
                  <a:pos x="50" y="9"/>
                </a:cxn>
                <a:cxn ang="0">
                  <a:pos x="65" y="9"/>
                </a:cxn>
                <a:cxn ang="0">
                  <a:pos x="79" y="8"/>
                </a:cxn>
                <a:cxn ang="0">
                  <a:pos x="95" y="5"/>
                </a:cxn>
                <a:cxn ang="0">
                  <a:pos x="111" y="0"/>
                </a:cxn>
                <a:cxn ang="0">
                  <a:pos x="111" y="37"/>
                </a:cxn>
              </a:cxnLst>
              <a:rect l="0" t="0" r="r" b="b"/>
              <a:pathLst>
                <a:path w="111" h="46">
                  <a:moveTo>
                    <a:pt x="111" y="37"/>
                  </a:moveTo>
                  <a:lnTo>
                    <a:pt x="95" y="42"/>
                  </a:lnTo>
                  <a:lnTo>
                    <a:pt x="79" y="45"/>
                  </a:lnTo>
                  <a:lnTo>
                    <a:pt x="65" y="46"/>
                  </a:lnTo>
                  <a:lnTo>
                    <a:pt x="50" y="46"/>
                  </a:lnTo>
                  <a:lnTo>
                    <a:pt x="36" y="46"/>
                  </a:lnTo>
                  <a:lnTo>
                    <a:pt x="23" y="44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6"/>
                  </a:lnTo>
                  <a:lnTo>
                    <a:pt x="36" y="9"/>
                  </a:lnTo>
                  <a:lnTo>
                    <a:pt x="50" y="9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1" name="Freeform 167"/>
            <p:cNvSpPr>
              <a:spLocks/>
            </p:cNvSpPr>
            <p:nvPr/>
          </p:nvSpPr>
          <p:spPr bwMode="auto">
            <a:xfrm>
              <a:off x="2312" y="3192"/>
              <a:ext cx="89" cy="94"/>
            </a:xfrm>
            <a:custGeom>
              <a:avLst/>
              <a:gdLst/>
              <a:ahLst/>
              <a:cxnLst>
                <a:cxn ang="0">
                  <a:pos x="44" y="94"/>
                </a:cxn>
                <a:cxn ang="0">
                  <a:pos x="52" y="93"/>
                </a:cxn>
                <a:cxn ang="0">
                  <a:pos x="61" y="91"/>
                </a:cxn>
                <a:cxn ang="0">
                  <a:pos x="68" y="87"/>
                </a:cxn>
                <a:cxn ang="0">
                  <a:pos x="75" y="80"/>
                </a:cxn>
                <a:cxn ang="0">
                  <a:pos x="82" y="72"/>
                </a:cxn>
                <a:cxn ang="0">
                  <a:pos x="85" y="65"/>
                </a:cxn>
                <a:cxn ang="0">
                  <a:pos x="88" y="56"/>
                </a:cxn>
                <a:cxn ang="0">
                  <a:pos x="89" y="47"/>
                </a:cxn>
                <a:cxn ang="0">
                  <a:pos x="88" y="38"/>
                </a:cxn>
                <a:cxn ang="0">
                  <a:pos x="85" y="28"/>
                </a:cxn>
                <a:cxn ang="0">
                  <a:pos x="82" y="21"/>
                </a:cxn>
                <a:cxn ang="0">
                  <a:pos x="75" y="13"/>
                </a:cxn>
                <a:cxn ang="0">
                  <a:pos x="68" y="8"/>
                </a:cxn>
                <a:cxn ang="0">
                  <a:pos x="61" y="4"/>
                </a:cxn>
                <a:cxn ang="0">
                  <a:pos x="52" y="1"/>
                </a:cxn>
                <a:cxn ang="0">
                  <a:pos x="44" y="0"/>
                </a:cxn>
                <a:cxn ang="0">
                  <a:pos x="35" y="1"/>
                </a:cxn>
                <a:cxn ang="0">
                  <a:pos x="27" y="4"/>
                </a:cxn>
                <a:cxn ang="0">
                  <a:pos x="20" y="8"/>
                </a:cxn>
                <a:cxn ang="0">
                  <a:pos x="14" y="13"/>
                </a:cxn>
                <a:cxn ang="0">
                  <a:pos x="8" y="21"/>
                </a:cxn>
                <a:cxn ang="0">
                  <a:pos x="4" y="28"/>
                </a:cxn>
                <a:cxn ang="0">
                  <a:pos x="2" y="38"/>
                </a:cxn>
                <a:cxn ang="0">
                  <a:pos x="0" y="47"/>
                </a:cxn>
                <a:cxn ang="0">
                  <a:pos x="2" y="56"/>
                </a:cxn>
                <a:cxn ang="0">
                  <a:pos x="4" y="65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20" y="87"/>
                </a:cxn>
                <a:cxn ang="0">
                  <a:pos x="27" y="91"/>
                </a:cxn>
                <a:cxn ang="0">
                  <a:pos x="35" y="93"/>
                </a:cxn>
                <a:cxn ang="0">
                  <a:pos x="44" y="94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2" name="Freeform 168"/>
            <p:cNvSpPr>
              <a:spLocks/>
            </p:cNvSpPr>
            <p:nvPr/>
          </p:nvSpPr>
          <p:spPr bwMode="auto">
            <a:xfrm>
              <a:off x="2639" y="3192"/>
              <a:ext cx="89" cy="94"/>
            </a:xfrm>
            <a:custGeom>
              <a:avLst/>
              <a:gdLst/>
              <a:ahLst/>
              <a:cxnLst>
                <a:cxn ang="0">
                  <a:pos x="44" y="94"/>
                </a:cxn>
                <a:cxn ang="0">
                  <a:pos x="53" y="93"/>
                </a:cxn>
                <a:cxn ang="0">
                  <a:pos x="61" y="91"/>
                </a:cxn>
                <a:cxn ang="0">
                  <a:pos x="68" y="87"/>
                </a:cxn>
                <a:cxn ang="0">
                  <a:pos x="76" y="80"/>
                </a:cxn>
                <a:cxn ang="0">
                  <a:pos x="82" y="72"/>
                </a:cxn>
                <a:cxn ang="0">
                  <a:pos x="85" y="65"/>
                </a:cxn>
                <a:cxn ang="0">
                  <a:pos x="88" y="56"/>
                </a:cxn>
                <a:cxn ang="0">
                  <a:pos x="89" y="47"/>
                </a:cxn>
                <a:cxn ang="0">
                  <a:pos x="88" y="38"/>
                </a:cxn>
                <a:cxn ang="0">
                  <a:pos x="85" y="28"/>
                </a:cxn>
                <a:cxn ang="0">
                  <a:pos x="82" y="21"/>
                </a:cxn>
                <a:cxn ang="0">
                  <a:pos x="76" y="13"/>
                </a:cxn>
                <a:cxn ang="0">
                  <a:pos x="68" y="8"/>
                </a:cxn>
                <a:cxn ang="0">
                  <a:pos x="61" y="4"/>
                </a:cxn>
                <a:cxn ang="0">
                  <a:pos x="53" y="1"/>
                </a:cxn>
                <a:cxn ang="0">
                  <a:pos x="44" y="0"/>
                </a:cxn>
                <a:cxn ang="0">
                  <a:pos x="36" y="1"/>
                </a:cxn>
                <a:cxn ang="0">
                  <a:pos x="27" y="4"/>
                </a:cxn>
                <a:cxn ang="0">
                  <a:pos x="20" y="8"/>
                </a:cxn>
                <a:cxn ang="0">
                  <a:pos x="14" y="13"/>
                </a:cxn>
                <a:cxn ang="0">
                  <a:pos x="8" y="21"/>
                </a:cxn>
                <a:cxn ang="0">
                  <a:pos x="4" y="28"/>
                </a:cxn>
                <a:cxn ang="0">
                  <a:pos x="2" y="38"/>
                </a:cxn>
                <a:cxn ang="0">
                  <a:pos x="0" y="47"/>
                </a:cxn>
                <a:cxn ang="0">
                  <a:pos x="2" y="56"/>
                </a:cxn>
                <a:cxn ang="0">
                  <a:pos x="4" y="65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20" y="87"/>
                </a:cxn>
                <a:cxn ang="0">
                  <a:pos x="27" y="91"/>
                </a:cxn>
                <a:cxn ang="0">
                  <a:pos x="36" y="93"/>
                </a:cxn>
                <a:cxn ang="0">
                  <a:pos x="44" y="94"/>
                </a:cxn>
              </a:cxnLst>
              <a:rect l="0" t="0" r="r" b="b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3" name="Freeform 169"/>
            <p:cNvSpPr>
              <a:spLocks/>
            </p:cNvSpPr>
            <p:nvPr/>
          </p:nvSpPr>
          <p:spPr bwMode="auto">
            <a:xfrm>
              <a:off x="2350" y="3182"/>
              <a:ext cx="333" cy="94"/>
            </a:xfrm>
            <a:custGeom>
              <a:avLst/>
              <a:gdLst/>
              <a:ahLst/>
              <a:cxnLst>
                <a:cxn ang="0">
                  <a:pos x="333" y="88"/>
                </a:cxn>
                <a:cxn ang="0">
                  <a:pos x="329" y="70"/>
                </a:cxn>
                <a:cxn ang="0">
                  <a:pos x="320" y="54"/>
                </a:cxn>
                <a:cxn ang="0">
                  <a:pos x="305" y="38"/>
                </a:cxn>
                <a:cxn ang="0">
                  <a:pos x="285" y="26"/>
                </a:cxn>
                <a:cxn ang="0">
                  <a:pos x="260" y="15"/>
                </a:cxn>
                <a:cxn ang="0">
                  <a:pos x="231" y="6"/>
                </a:cxn>
                <a:cxn ang="0">
                  <a:pos x="201" y="1"/>
                </a:cxn>
                <a:cxn ang="0">
                  <a:pos x="167" y="0"/>
                </a:cxn>
                <a:cxn ang="0">
                  <a:pos x="133" y="1"/>
                </a:cxn>
                <a:cxn ang="0">
                  <a:pos x="102" y="6"/>
                </a:cxn>
                <a:cxn ang="0">
                  <a:pos x="74" y="15"/>
                </a:cxn>
                <a:cxn ang="0">
                  <a:pos x="50" y="26"/>
                </a:cxn>
                <a:cxn ang="0">
                  <a:pos x="29" y="38"/>
                </a:cxn>
                <a:cxn ang="0">
                  <a:pos x="13" y="54"/>
                </a:cxn>
                <a:cxn ang="0">
                  <a:pos x="4" y="70"/>
                </a:cxn>
                <a:cxn ang="0">
                  <a:pos x="0" y="88"/>
                </a:cxn>
                <a:cxn ang="0">
                  <a:pos x="1" y="89"/>
                </a:cxn>
                <a:cxn ang="0">
                  <a:pos x="5" y="93"/>
                </a:cxn>
                <a:cxn ang="0">
                  <a:pos x="10" y="92"/>
                </a:cxn>
                <a:cxn ang="0">
                  <a:pos x="18" y="84"/>
                </a:cxn>
                <a:cxn ang="0">
                  <a:pos x="19" y="82"/>
                </a:cxn>
                <a:cxn ang="0">
                  <a:pos x="31" y="72"/>
                </a:cxn>
                <a:cxn ang="0">
                  <a:pos x="45" y="64"/>
                </a:cxn>
                <a:cxn ang="0">
                  <a:pos x="62" y="55"/>
                </a:cxn>
                <a:cxn ang="0">
                  <a:pos x="80" y="49"/>
                </a:cxn>
                <a:cxn ang="0">
                  <a:pos x="99" y="44"/>
                </a:cxn>
                <a:cxn ang="0">
                  <a:pos x="121" y="40"/>
                </a:cxn>
                <a:cxn ang="0">
                  <a:pos x="143" y="37"/>
                </a:cxn>
                <a:cxn ang="0">
                  <a:pos x="167" y="36"/>
                </a:cxn>
                <a:cxn ang="0">
                  <a:pos x="191" y="37"/>
                </a:cxn>
                <a:cxn ang="0">
                  <a:pos x="214" y="40"/>
                </a:cxn>
                <a:cxn ang="0">
                  <a:pos x="235" y="44"/>
                </a:cxn>
                <a:cxn ang="0">
                  <a:pos x="256" y="49"/>
                </a:cxn>
                <a:cxn ang="0">
                  <a:pos x="274" y="57"/>
                </a:cxn>
                <a:cxn ang="0">
                  <a:pos x="289" y="64"/>
                </a:cxn>
                <a:cxn ang="0">
                  <a:pos x="303" y="73"/>
                </a:cxn>
                <a:cxn ang="0">
                  <a:pos x="315" y="84"/>
                </a:cxn>
                <a:cxn ang="0">
                  <a:pos x="317" y="86"/>
                </a:cxn>
                <a:cxn ang="0">
                  <a:pos x="322" y="92"/>
                </a:cxn>
                <a:cxn ang="0">
                  <a:pos x="328" y="94"/>
                </a:cxn>
                <a:cxn ang="0">
                  <a:pos x="333" y="88"/>
                </a:cxn>
              </a:cxnLst>
              <a:rect l="0" t="0" r="r" b="b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8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8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89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2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3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4" name="Freeform 170"/>
            <p:cNvSpPr>
              <a:spLocks/>
            </p:cNvSpPr>
            <p:nvPr/>
          </p:nvSpPr>
          <p:spPr bwMode="auto">
            <a:xfrm>
              <a:off x="2517" y="3176"/>
              <a:ext cx="171" cy="9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11"/>
                </a:cxn>
                <a:cxn ang="0">
                  <a:pos x="34" y="11"/>
                </a:cxn>
                <a:cxn ang="0">
                  <a:pos x="64" y="16"/>
                </a:cxn>
                <a:cxn ang="0">
                  <a:pos x="92" y="25"/>
                </a:cxn>
                <a:cxn ang="0">
                  <a:pos x="116" y="35"/>
                </a:cxn>
                <a:cxn ang="0">
                  <a:pos x="136" y="48"/>
                </a:cxn>
                <a:cxn ang="0">
                  <a:pos x="149" y="63"/>
                </a:cxn>
                <a:cxn ang="0">
                  <a:pos x="159" y="77"/>
                </a:cxn>
                <a:cxn ang="0">
                  <a:pos x="161" y="94"/>
                </a:cxn>
                <a:cxn ang="0">
                  <a:pos x="171" y="94"/>
                </a:cxn>
                <a:cxn ang="0">
                  <a:pos x="166" y="74"/>
                </a:cxn>
                <a:cxn ang="0">
                  <a:pos x="156" y="57"/>
                </a:cxn>
                <a:cxn ang="0">
                  <a:pos x="141" y="41"/>
                </a:cxn>
                <a:cxn ang="0">
                  <a:pos x="119" y="28"/>
                </a:cxn>
                <a:cxn ang="0">
                  <a:pos x="95" y="17"/>
                </a:cxn>
                <a:cxn ang="0">
                  <a:pos x="64" y="8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1"/>
                </a:cxn>
              </a:cxnLst>
              <a:rect l="0" t="0" r="r" b="b"/>
              <a:pathLst>
                <a:path w="171" h="94">
                  <a:moveTo>
                    <a:pt x="0" y="11"/>
                  </a:moveTo>
                  <a:lnTo>
                    <a:pt x="0" y="11"/>
                  </a:lnTo>
                  <a:lnTo>
                    <a:pt x="34" y="11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3"/>
                  </a:lnTo>
                  <a:lnTo>
                    <a:pt x="159" y="77"/>
                  </a:lnTo>
                  <a:lnTo>
                    <a:pt x="161" y="94"/>
                  </a:lnTo>
                  <a:lnTo>
                    <a:pt x="171" y="94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1"/>
                  </a:lnTo>
                  <a:lnTo>
                    <a:pt x="119" y="28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5" name="Freeform 171"/>
            <p:cNvSpPr>
              <a:spLocks/>
            </p:cNvSpPr>
            <p:nvPr/>
          </p:nvSpPr>
          <p:spPr bwMode="auto">
            <a:xfrm>
              <a:off x="2345" y="3176"/>
              <a:ext cx="172" cy="95"/>
            </a:xfrm>
            <a:custGeom>
              <a:avLst/>
              <a:gdLst/>
              <a:ahLst/>
              <a:cxnLst>
                <a:cxn ang="0">
                  <a:pos x="9" y="92"/>
                </a:cxn>
                <a:cxn ang="0">
                  <a:pos x="10" y="94"/>
                </a:cxn>
                <a:cxn ang="0">
                  <a:pos x="12" y="77"/>
                </a:cxn>
                <a:cxn ang="0">
                  <a:pos x="22" y="63"/>
                </a:cxn>
                <a:cxn ang="0">
                  <a:pos x="36" y="48"/>
                </a:cxn>
                <a:cxn ang="0">
                  <a:pos x="56" y="35"/>
                </a:cxn>
                <a:cxn ang="0">
                  <a:pos x="80" y="25"/>
                </a:cxn>
                <a:cxn ang="0">
                  <a:pos x="107" y="16"/>
                </a:cxn>
                <a:cxn ang="0">
                  <a:pos x="138" y="11"/>
                </a:cxn>
                <a:cxn ang="0">
                  <a:pos x="172" y="11"/>
                </a:cxn>
                <a:cxn ang="0">
                  <a:pos x="172" y="0"/>
                </a:cxn>
                <a:cxn ang="0">
                  <a:pos x="138" y="3"/>
                </a:cxn>
                <a:cxn ang="0">
                  <a:pos x="107" y="8"/>
                </a:cxn>
                <a:cxn ang="0">
                  <a:pos x="78" y="17"/>
                </a:cxn>
                <a:cxn ang="0">
                  <a:pos x="53" y="28"/>
                </a:cxn>
                <a:cxn ang="0">
                  <a:pos x="32" y="41"/>
                </a:cxn>
                <a:cxn ang="0">
                  <a:pos x="15" y="57"/>
                </a:cxn>
                <a:cxn ang="0">
                  <a:pos x="5" y="74"/>
                </a:cxn>
                <a:cxn ang="0">
                  <a:pos x="0" y="94"/>
                </a:cxn>
                <a:cxn ang="0">
                  <a:pos x="1" y="95"/>
                </a:cxn>
                <a:cxn ang="0">
                  <a:pos x="9" y="92"/>
                </a:cxn>
              </a:cxnLst>
              <a:rect l="0" t="0" r="r" b="b"/>
              <a:pathLst>
                <a:path w="172" h="95">
                  <a:moveTo>
                    <a:pt x="9" y="92"/>
                  </a:moveTo>
                  <a:lnTo>
                    <a:pt x="10" y="94"/>
                  </a:lnTo>
                  <a:lnTo>
                    <a:pt x="12" y="77"/>
                  </a:lnTo>
                  <a:lnTo>
                    <a:pt x="22" y="63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1"/>
                  </a:lnTo>
                  <a:lnTo>
                    <a:pt x="172" y="11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8"/>
                  </a:lnTo>
                  <a:lnTo>
                    <a:pt x="32" y="41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4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6" name="Freeform 172"/>
            <p:cNvSpPr>
              <a:spLocks/>
            </p:cNvSpPr>
            <p:nvPr/>
          </p:nvSpPr>
          <p:spPr bwMode="auto">
            <a:xfrm>
              <a:off x="2346" y="3263"/>
              <a:ext cx="26" cy="16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0"/>
                </a:cxn>
                <a:cxn ang="0">
                  <a:pos x="11" y="7"/>
                </a:cxn>
                <a:cxn ang="0">
                  <a:pos x="10" y="8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0" y="8"/>
                </a:cxn>
                <a:cxn ang="0">
                  <a:pos x="3" y="11"/>
                </a:cxn>
                <a:cxn ang="0">
                  <a:pos x="8" y="16"/>
                </a:cxn>
                <a:cxn ang="0">
                  <a:pos x="16" y="14"/>
                </a:cxn>
                <a:cxn ang="0">
                  <a:pos x="26" y="5"/>
                </a:cxn>
                <a:cxn ang="0">
                  <a:pos x="24" y="5"/>
                </a:cxn>
                <a:cxn ang="0">
                  <a:pos x="20" y="0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18" y="0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8" y="5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1"/>
                  </a:lnTo>
                  <a:lnTo>
                    <a:pt x="8" y="16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7" name="Freeform 173"/>
            <p:cNvSpPr>
              <a:spLocks/>
            </p:cNvSpPr>
            <p:nvPr/>
          </p:nvSpPr>
          <p:spPr bwMode="auto">
            <a:xfrm>
              <a:off x="2366" y="3262"/>
              <a:ext cx="6" cy="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1" y="0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8" name="Freeform 174"/>
            <p:cNvSpPr>
              <a:spLocks/>
            </p:cNvSpPr>
            <p:nvPr/>
          </p:nvSpPr>
          <p:spPr bwMode="auto">
            <a:xfrm>
              <a:off x="2367" y="3213"/>
              <a:ext cx="150" cy="54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50" y="0"/>
                </a:cxn>
                <a:cxn ang="0">
                  <a:pos x="126" y="2"/>
                </a:cxn>
                <a:cxn ang="0">
                  <a:pos x="104" y="5"/>
                </a:cxn>
                <a:cxn ang="0">
                  <a:pos x="82" y="9"/>
                </a:cxn>
                <a:cxn ang="0">
                  <a:pos x="62" y="14"/>
                </a:cxn>
                <a:cxn ang="0">
                  <a:pos x="43" y="20"/>
                </a:cxn>
                <a:cxn ang="0">
                  <a:pos x="27" y="29"/>
                </a:cxn>
                <a:cxn ang="0">
                  <a:pos x="12" y="37"/>
                </a:cxn>
                <a:cxn ang="0">
                  <a:pos x="0" y="49"/>
                </a:cxn>
                <a:cxn ang="0">
                  <a:pos x="5" y="54"/>
                </a:cxn>
                <a:cxn ang="0">
                  <a:pos x="17" y="45"/>
                </a:cxn>
                <a:cxn ang="0">
                  <a:pos x="29" y="37"/>
                </a:cxn>
                <a:cxn ang="0">
                  <a:pos x="46" y="28"/>
                </a:cxn>
                <a:cxn ang="0">
                  <a:pos x="64" y="22"/>
                </a:cxn>
                <a:cxn ang="0">
                  <a:pos x="82" y="17"/>
                </a:cxn>
                <a:cxn ang="0">
                  <a:pos x="104" y="13"/>
                </a:cxn>
                <a:cxn ang="0">
                  <a:pos x="126" y="1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0" y="0"/>
                </a:cxn>
              </a:cxnLst>
              <a:rect l="0" t="0" r="r" b="b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0"/>
                  </a:lnTo>
                  <a:lnTo>
                    <a:pt x="27" y="29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59" name="Freeform 175"/>
            <p:cNvSpPr>
              <a:spLocks/>
            </p:cNvSpPr>
            <p:nvPr/>
          </p:nvSpPr>
          <p:spPr bwMode="auto">
            <a:xfrm>
              <a:off x="2517" y="3213"/>
              <a:ext cx="152" cy="55"/>
            </a:xfrm>
            <a:custGeom>
              <a:avLst/>
              <a:gdLst/>
              <a:ahLst/>
              <a:cxnLst>
                <a:cxn ang="0">
                  <a:pos x="152" y="50"/>
                </a:cxn>
                <a:cxn ang="0">
                  <a:pos x="150" y="50"/>
                </a:cxn>
                <a:cxn ang="0">
                  <a:pos x="138" y="39"/>
                </a:cxn>
                <a:cxn ang="0">
                  <a:pos x="124" y="29"/>
                </a:cxn>
                <a:cxn ang="0">
                  <a:pos x="108" y="22"/>
                </a:cxn>
                <a:cxn ang="0">
                  <a:pos x="90" y="14"/>
                </a:cxn>
                <a:cxn ang="0">
                  <a:pos x="68" y="9"/>
                </a:cxn>
                <a:cxn ang="0">
                  <a:pos x="47" y="5"/>
                </a:cxn>
                <a:cxn ang="0">
                  <a:pos x="24" y="2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24" y="10"/>
                </a:cxn>
                <a:cxn ang="0">
                  <a:pos x="47" y="13"/>
                </a:cxn>
                <a:cxn ang="0">
                  <a:pos x="68" y="17"/>
                </a:cxn>
                <a:cxn ang="0">
                  <a:pos x="87" y="22"/>
                </a:cxn>
                <a:cxn ang="0">
                  <a:pos x="106" y="29"/>
                </a:cxn>
                <a:cxn ang="0">
                  <a:pos x="121" y="37"/>
                </a:cxn>
                <a:cxn ang="0">
                  <a:pos x="133" y="46"/>
                </a:cxn>
                <a:cxn ang="0">
                  <a:pos x="146" y="55"/>
                </a:cxn>
                <a:cxn ang="0">
                  <a:pos x="144" y="55"/>
                </a:cxn>
                <a:cxn ang="0">
                  <a:pos x="152" y="50"/>
                </a:cxn>
              </a:cxnLst>
              <a:rect l="0" t="0" r="r" b="b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29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29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60" name="Freeform 176"/>
            <p:cNvSpPr>
              <a:spLocks/>
            </p:cNvSpPr>
            <p:nvPr/>
          </p:nvSpPr>
          <p:spPr bwMode="auto">
            <a:xfrm>
              <a:off x="2661" y="3263"/>
              <a:ext cx="27" cy="17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8" y="5"/>
                </a:cxn>
                <a:cxn ang="0">
                  <a:pos x="16" y="9"/>
                </a:cxn>
                <a:cxn ang="0">
                  <a:pos x="14" y="7"/>
                </a:cxn>
                <a:cxn ang="0">
                  <a:pos x="9" y="3"/>
                </a:cxn>
                <a:cxn ang="0">
                  <a:pos x="8" y="0"/>
                </a:cxn>
                <a:cxn ang="0">
                  <a:pos x="0" y="5"/>
                </a:cxn>
                <a:cxn ang="0">
                  <a:pos x="4" y="8"/>
                </a:cxn>
                <a:cxn ang="0">
                  <a:pos x="9" y="14"/>
                </a:cxn>
                <a:cxn ang="0">
                  <a:pos x="18" y="17"/>
                </a:cxn>
                <a:cxn ang="0">
                  <a:pos x="26" y="8"/>
                </a:cxn>
                <a:cxn ang="0">
                  <a:pos x="27" y="7"/>
                </a:cxn>
                <a:cxn ang="0">
                  <a:pos x="26" y="8"/>
                </a:cxn>
                <a:cxn ang="0">
                  <a:pos x="26" y="7"/>
                </a:cxn>
                <a:cxn ang="0">
                  <a:pos x="27" y="7"/>
                </a:cxn>
                <a:cxn ang="0">
                  <a:pos x="17" y="7"/>
                </a:cxn>
              </a:cxnLst>
              <a:rect l="0" t="0" r="r" b="b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61" name="Freeform 177"/>
            <p:cNvSpPr>
              <a:spLocks/>
            </p:cNvSpPr>
            <p:nvPr/>
          </p:nvSpPr>
          <p:spPr bwMode="auto">
            <a:xfrm>
              <a:off x="2413" y="3182"/>
              <a:ext cx="229" cy="62"/>
            </a:xfrm>
            <a:custGeom>
              <a:avLst/>
              <a:gdLst/>
              <a:ahLst/>
              <a:cxnLst>
                <a:cxn ang="0">
                  <a:pos x="11" y="51"/>
                </a:cxn>
                <a:cxn ang="0">
                  <a:pos x="35" y="44"/>
                </a:cxn>
                <a:cxn ang="0">
                  <a:pos x="60" y="38"/>
                </a:cxn>
                <a:cxn ang="0">
                  <a:pos x="90" y="36"/>
                </a:cxn>
                <a:cxn ang="0">
                  <a:pos x="120" y="36"/>
                </a:cxn>
                <a:cxn ang="0">
                  <a:pos x="151" y="40"/>
                </a:cxn>
                <a:cxn ang="0">
                  <a:pos x="180" y="45"/>
                </a:cxn>
                <a:cxn ang="0">
                  <a:pos x="206" y="54"/>
                </a:cxn>
                <a:cxn ang="0">
                  <a:pos x="226" y="62"/>
                </a:cxn>
                <a:cxn ang="0">
                  <a:pos x="228" y="54"/>
                </a:cxn>
                <a:cxn ang="0">
                  <a:pos x="218" y="36"/>
                </a:cxn>
                <a:cxn ang="0">
                  <a:pos x="208" y="22"/>
                </a:cxn>
                <a:cxn ang="0">
                  <a:pos x="195" y="15"/>
                </a:cxn>
                <a:cxn ang="0">
                  <a:pos x="172" y="7"/>
                </a:cxn>
                <a:cxn ang="0">
                  <a:pos x="147" y="2"/>
                </a:cxn>
                <a:cxn ang="0">
                  <a:pos x="119" y="0"/>
                </a:cxn>
                <a:cxn ang="0">
                  <a:pos x="90" y="0"/>
                </a:cxn>
                <a:cxn ang="0">
                  <a:pos x="62" y="2"/>
                </a:cxn>
                <a:cxn ang="0">
                  <a:pos x="36" y="7"/>
                </a:cxn>
                <a:cxn ang="0">
                  <a:pos x="13" y="14"/>
                </a:cxn>
                <a:cxn ang="0">
                  <a:pos x="2" y="19"/>
                </a:cxn>
                <a:cxn ang="0">
                  <a:pos x="8" y="22"/>
                </a:cxn>
                <a:cxn ang="0">
                  <a:pos x="20" y="24"/>
                </a:cxn>
                <a:cxn ang="0">
                  <a:pos x="44" y="20"/>
                </a:cxn>
                <a:cxn ang="0">
                  <a:pos x="75" y="10"/>
                </a:cxn>
                <a:cxn ang="0">
                  <a:pos x="96" y="7"/>
                </a:cxn>
                <a:cxn ang="0">
                  <a:pos x="105" y="11"/>
                </a:cxn>
                <a:cxn ang="0">
                  <a:pos x="105" y="16"/>
                </a:cxn>
                <a:cxn ang="0">
                  <a:pos x="105" y="18"/>
                </a:cxn>
                <a:cxn ang="0">
                  <a:pos x="111" y="11"/>
                </a:cxn>
                <a:cxn ang="0">
                  <a:pos x="111" y="5"/>
                </a:cxn>
                <a:cxn ang="0">
                  <a:pos x="130" y="7"/>
                </a:cxn>
                <a:cxn ang="0">
                  <a:pos x="155" y="13"/>
                </a:cxn>
                <a:cxn ang="0">
                  <a:pos x="177" y="22"/>
                </a:cxn>
                <a:cxn ang="0">
                  <a:pos x="189" y="36"/>
                </a:cxn>
                <a:cxn ang="0">
                  <a:pos x="179" y="38"/>
                </a:cxn>
                <a:cxn ang="0">
                  <a:pos x="161" y="35"/>
                </a:cxn>
                <a:cxn ang="0">
                  <a:pos x="142" y="32"/>
                </a:cxn>
                <a:cxn ang="0">
                  <a:pos x="120" y="29"/>
                </a:cxn>
                <a:cxn ang="0">
                  <a:pos x="102" y="29"/>
                </a:cxn>
                <a:cxn ang="0">
                  <a:pos x="90" y="32"/>
                </a:cxn>
                <a:cxn ang="0">
                  <a:pos x="91" y="26"/>
                </a:cxn>
                <a:cxn ang="0">
                  <a:pos x="94" y="23"/>
                </a:cxn>
                <a:cxn ang="0">
                  <a:pos x="81" y="26"/>
                </a:cxn>
                <a:cxn ang="0">
                  <a:pos x="67" y="36"/>
                </a:cxn>
                <a:cxn ang="0">
                  <a:pos x="47" y="37"/>
                </a:cxn>
                <a:cxn ang="0">
                  <a:pos x="39" y="37"/>
                </a:cxn>
                <a:cxn ang="0">
                  <a:pos x="29" y="38"/>
                </a:cxn>
                <a:cxn ang="0">
                  <a:pos x="17" y="42"/>
                </a:cxn>
                <a:cxn ang="0">
                  <a:pos x="5" y="49"/>
                </a:cxn>
              </a:cxnLst>
              <a:rect l="0" t="0" r="r" b="b"/>
              <a:pathLst>
                <a:path w="229" h="62">
                  <a:moveTo>
                    <a:pt x="0" y="55"/>
                  </a:moveTo>
                  <a:lnTo>
                    <a:pt x="11" y="51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8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0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7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7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7"/>
                  </a:lnTo>
                  <a:lnTo>
                    <a:pt x="96" y="7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6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7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8"/>
                  </a:lnTo>
                  <a:lnTo>
                    <a:pt x="179" y="38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29"/>
                  </a:lnTo>
                  <a:lnTo>
                    <a:pt x="109" y="29"/>
                  </a:lnTo>
                  <a:lnTo>
                    <a:pt x="102" y="29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29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7"/>
                  </a:lnTo>
                  <a:lnTo>
                    <a:pt x="47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4" y="38"/>
                  </a:lnTo>
                  <a:lnTo>
                    <a:pt x="29" y="38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62" name="Freeform 178"/>
            <p:cNvSpPr>
              <a:spLocks/>
            </p:cNvSpPr>
            <p:nvPr/>
          </p:nvSpPr>
          <p:spPr bwMode="auto">
            <a:xfrm>
              <a:off x="2461" y="3298"/>
              <a:ext cx="111" cy="47"/>
            </a:xfrm>
            <a:custGeom>
              <a:avLst/>
              <a:gdLst/>
              <a:ahLst/>
              <a:cxnLst>
                <a:cxn ang="0">
                  <a:pos x="111" y="38"/>
                </a:cxn>
                <a:cxn ang="0">
                  <a:pos x="95" y="43"/>
                </a:cxn>
                <a:cxn ang="0">
                  <a:pos x="79" y="45"/>
                </a:cxn>
                <a:cxn ang="0">
                  <a:pos x="65" y="47"/>
                </a:cxn>
                <a:cxn ang="0">
                  <a:pos x="50" y="47"/>
                </a:cxn>
                <a:cxn ang="0">
                  <a:pos x="36" y="47"/>
                </a:cxn>
                <a:cxn ang="0">
                  <a:pos x="23" y="44"/>
                </a:cxn>
                <a:cxn ang="0">
                  <a:pos x="11" y="42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11" y="4"/>
                </a:cxn>
                <a:cxn ang="0">
                  <a:pos x="23" y="8"/>
                </a:cxn>
                <a:cxn ang="0">
                  <a:pos x="36" y="9"/>
                </a:cxn>
                <a:cxn ang="0">
                  <a:pos x="50" y="10"/>
                </a:cxn>
                <a:cxn ang="0">
                  <a:pos x="65" y="9"/>
                </a:cxn>
                <a:cxn ang="0">
                  <a:pos x="79" y="8"/>
                </a:cxn>
                <a:cxn ang="0">
                  <a:pos x="95" y="5"/>
                </a:cxn>
                <a:cxn ang="0">
                  <a:pos x="111" y="0"/>
                </a:cxn>
                <a:cxn ang="0">
                  <a:pos x="111" y="38"/>
                </a:cxn>
              </a:cxnLst>
              <a:rect l="0" t="0" r="r" b="b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5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0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63" name="Text Box 179"/>
            <p:cNvSpPr txBox="1">
              <a:spLocks noChangeArrowheads="1"/>
            </p:cNvSpPr>
            <p:nvPr/>
          </p:nvSpPr>
          <p:spPr bwMode="auto">
            <a:xfrm>
              <a:off x="1248" y="528"/>
              <a:ext cx="26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2000" b="1">
                  <a:solidFill>
                    <a:srgbClr val="FF0000"/>
                  </a:solidFill>
                </a:rPr>
                <a:t>Изменения в поведении подростка</a:t>
              </a:r>
            </a:p>
          </p:txBody>
        </p:sp>
      </p:grpSp>
      <p:sp>
        <p:nvSpPr>
          <p:cNvPr id="67765" name="Rectangle 181"/>
          <p:cNvSpPr>
            <a:spLocks noChangeArrowheads="1"/>
          </p:cNvSpPr>
          <p:nvPr/>
        </p:nvSpPr>
        <p:spPr bwMode="auto">
          <a:xfrm>
            <a:off x="6400800" y="1752600"/>
            <a:ext cx="289560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182"/>
          <p:cNvGrpSpPr>
            <a:grpSpLocks/>
          </p:cNvGrpSpPr>
          <p:nvPr/>
        </p:nvGrpSpPr>
        <p:grpSpPr bwMode="auto">
          <a:xfrm>
            <a:off x="990600" y="1295400"/>
            <a:ext cx="2895600" cy="4495800"/>
            <a:chOff x="624" y="816"/>
            <a:chExt cx="1824" cy="2832"/>
          </a:xfrm>
        </p:grpSpPr>
        <p:sp>
          <p:nvSpPr>
            <p:cNvPr id="67767" name="Rectangle 183"/>
            <p:cNvSpPr>
              <a:spLocks noChangeArrowheads="1"/>
            </p:cNvSpPr>
            <p:nvPr/>
          </p:nvSpPr>
          <p:spPr bwMode="auto">
            <a:xfrm>
              <a:off x="624" y="816"/>
              <a:ext cx="1728" cy="2832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68" name="Text Box 184"/>
            <p:cNvSpPr txBox="1">
              <a:spLocks noChangeArrowheads="1"/>
            </p:cNvSpPr>
            <p:nvPr/>
          </p:nvSpPr>
          <p:spPr bwMode="auto">
            <a:xfrm>
              <a:off x="624" y="864"/>
              <a:ext cx="1824" cy="1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800" b="1"/>
                <a:t>-  </a:t>
              </a:r>
              <a:r>
                <a:rPr lang="ru-RU" sz="1600" b="1">
                  <a:solidFill>
                    <a:srgbClr val="FF0000"/>
                  </a:solidFill>
                </a:rPr>
                <a:t>в</a:t>
              </a:r>
              <a:r>
                <a:rPr lang="ru-RU" sz="1600" b="1"/>
                <a:t>незапная смена                  компании,  друзей ;                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  </a:t>
              </a:r>
              <a:r>
                <a:rPr lang="ru-RU" sz="1600" b="1">
                  <a:solidFill>
                    <a:srgbClr val="FF0000"/>
                  </a:solidFill>
                </a:rPr>
                <a:t>ч</a:t>
              </a:r>
              <a:r>
                <a:rPr lang="ru-RU" sz="1600" b="1"/>
                <a:t>асто исчезает из дома, поздно возвращается, очень замкнут, скрытен, избегает встреч с родителями после возвращения;                          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  </a:t>
              </a:r>
              <a:r>
                <a:rPr lang="ru-RU" sz="1600" b="1">
                  <a:solidFill>
                    <a:srgbClr val="FF0000"/>
                  </a:solidFill>
                </a:rPr>
                <a:t>с</a:t>
              </a:r>
              <a:r>
                <a:rPr lang="ru-RU" sz="1600" b="1"/>
                <a:t>амоизоляция, уход от участия в семейных событиях;</a:t>
              </a:r>
            </a:p>
          </p:txBody>
        </p:sp>
        <p:sp>
          <p:nvSpPr>
            <p:cNvPr id="67769" name="Rectangle 185"/>
            <p:cNvSpPr>
              <a:spLocks noChangeArrowheads="1"/>
            </p:cNvSpPr>
            <p:nvPr/>
          </p:nvSpPr>
          <p:spPr bwMode="auto">
            <a:xfrm>
              <a:off x="624" y="2736"/>
              <a:ext cx="1728" cy="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800" b="1"/>
                <a:t>-  </a:t>
              </a:r>
              <a:r>
                <a:rPr lang="ru-RU" sz="1600" b="1">
                  <a:solidFill>
                    <a:srgbClr val="FF0000"/>
                  </a:solidFill>
                </a:rPr>
                <a:t>в</a:t>
              </a:r>
              <a:r>
                <a:rPr lang="ru-RU" sz="1600" b="1"/>
                <a:t>незапный интерес к домашней аптечке, литературе по фармакологии;</a:t>
              </a:r>
            </a:p>
          </p:txBody>
        </p:sp>
      </p:grpSp>
      <p:grpSp>
        <p:nvGrpSpPr>
          <p:cNvPr id="4" name="Group 186"/>
          <p:cNvGrpSpPr>
            <a:grpSpLocks/>
          </p:cNvGrpSpPr>
          <p:nvPr/>
        </p:nvGrpSpPr>
        <p:grpSpPr bwMode="auto">
          <a:xfrm>
            <a:off x="990600" y="1219200"/>
            <a:ext cx="3048000" cy="4572000"/>
            <a:chOff x="2688" y="768"/>
            <a:chExt cx="1920" cy="2880"/>
          </a:xfrm>
        </p:grpSpPr>
        <p:sp>
          <p:nvSpPr>
            <p:cNvPr id="67771" name="Rectangle 187"/>
            <p:cNvSpPr>
              <a:spLocks noChangeArrowheads="1"/>
            </p:cNvSpPr>
            <p:nvPr/>
          </p:nvSpPr>
          <p:spPr bwMode="auto">
            <a:xfrm>
              <a:off x="2688" y="816"/>
              <a:ext cx="1728" cy="2832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72" name="Text Box 188"/>
            <p:cNvSpPr txBox="1">
              <a:spLocks noChangeArrowheads="1"/>
            </p:cNvSpPr>
            <p:nvPr/>
          </p:nvSpPr>
          <p:spPr bwMode="auto">
            <a:xfrm>
              <a:off x="2688" y="768"/>
              <a:ext cx="1920" cy="2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800" b="1"/>
                <a:t>  </a:t>
              </a:r>
              <a:r>
                <a:rPr lang="ru-RU" sz="1600" b="1"/>
                <a:t>-</a:t>
              </a:r>
              <a:r>
                <a:rPr lang="ru-RU" sz="1600" b="1">
                  <a:solidFill>
                    <a:srgbClr val="FF0000"/>
                  </a:solidFill>
                </a:rPr>
                <a:t>б</a:t>
              </a:r>
              <a:r>
                <a:rPr lang="ru-RU" sz="1600" b="1"/>
                <a:t>еспричинные перепады настроения с проявлением депрессии, может проявлять немотивированную агрессивность;                           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   </a:t>
              </a:r>
              <a:r>
                <a:rPr lang="ru-RU" sz="1600" b="1">
                  <a:solidFill>
                    <a:srgbClr val="FF0000"/>
                  </a:solidFill>
                </a:rPr>
                <a:t>и</a:t>
              </a:r>
              <a:r>
                <a:rPr lang="ru-RU" sz="1600" b="1"/>
                <a:t>зменение суточного   ритма жизни</a:t>
              </a:r>
              <a:r>
                <a:rPr lang="en-US" sz="1600" b="1"/>
                <a:t>:</a:t>
              </a:r>
              <a:r>
                <a:rPr lang="ru-RU" sz="1600" b="1"/>
                <a:t> активен   ночью, а   днем спит;                                             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   </a:t>
              </a:r>
              <a:r>
                <a:rPr lang="ru-RU" sz="1600" b="1">
                  <a:solidFill>
                    <a:srgbClr val="FF0000"/>
                  </a:solidFill>
                </a:rPr>
                <a:t>п</a:t>
              </a:r>
              <a:r>
                <a:rPr lang="ru-RU" sz="1600" b="1"/>
                <a:t>рогулы в школе, резкое ухудшение поведения, снижение успеваемости;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800" b="1"/>
                <a:t>-  </a:t>
              </a:r>
              <a:r>
                <a:rPr lang="ru-RU" sz="1600" b="1">
                  <a:solidFill>
                    <a:srgbClr val="FF0000"/>
                  </a:solidFill>
                </a:rPr>
                <a:t>б</a:t>
              </a:r>
              <a:r>
                <a:rPr lang="ru-RU" sz="1600" b="1"/>
                <a:t>езразличие к своему внешнему виду;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  </a:t>
              </a:r>
              <a:r>
                <a:rPr lang="ru-RU" sz="1600" b="1">
                  <a:solidFill>
                    <a:srgbClr val="FF0000"/>
                  </a:solidFill>
                </a:rPr>
                <a:t>п</a:t>
              </a:r>
              <a:r>
                <a:rPr lang="ru-RU" sz="1600" b="1"/>
                <a:t>олная утрата прежних интересов.</a:t>
              </a:r>
            </a:p>
          </p:txBody>
        </p:sp>
      </p:grpSp>
      <p:grpSp>
        <p:nvGrpSpPr>
          <p:cNvPr id="5" name="Group 189"/>
          <p:cNvGrpSpPr>
            <a:grpSpLocks/>
          </p:cNvGrpSpPr>
          <p:nvPr/>
        </p:nvGrpSpPr>
        <p:grpSpPr bwMode="auto">
          <a:xfrm>
            <a:off x="990600" y="1295400"/>
            <a:ext cx="2971800" cy="4643438"/>
            <a:chOff x="-1536" y="672"/>
            <a:chExt cx="1872" cy="2925"/>
          </a:xfrm>
        </p:grpSpPr>
        <p:sp>
          <p:nvSpPr>
            <p:cNvPr id="67774" name="Rectangle 190"/>
            <p:cNvSpPr>
              <a:spLocks noChangeArrowheads="1"/>
            </p:cNvSpPr>
            <p:nvPr/>
          </p:nvSpPr>
          <p:spPr bwMode="auto">
            <a:xfrm>
              <a:off x="-1536" y="672"/>
              <a:ext cx="1728" cy="2832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75" name="Rectangle 191"/>
            <p:cNvSpPr>
              <a:spLocks noChangeArrowheads="1"/>
            </p:cNvSpPr>
            <p:nvPr/>
          </p:nvSpPr>
          <p:spPr bwMode="auto">
            <a:xfrm>
              <a:off x="-1344" y="864"/>
              <a:ext cx="15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2000" b="1">
                  <a:solidFill>
                    <a:srgbClr val="FF0000"/>
                  </a:solidFill>
                </a:rPr>
                <a:t>Внешние признаки</a:t>
              </a:r>
            </a:p>
          </p:txBody>
        </p:sp>
        <p:sp>
          <p:nvSpPr>
            <p:cNvPr id="67776" name="Text Box 192"/>
            <p:cNvSpPr txBox="1">
              <a:spLocks noChangeArrowheads="1"/>
            </p:cNvSpPr>
            <p:nvPr/>
          </p:nvSpPr>
          <p:spPr bwMode="auto">
            <a:xfrm>
              <a:off x="-1488" y="1104"/>
              <a:ext cx="1824" cy="2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800" b="1"/>
                <a:t>-</a:t>
              </a:r>
              <a:r>
                <a:rPr lang="ru-RU" sz="1600" b="1">
                  <a:solidFill>
                    <a:srgbClr val="FF0000"/>
                  </a:solidFill>
                </a:rPr>
                <a:t>р</a:t>
              </a:r>
              <a:r>
                <a:rPr lang="ru-RU" sz="1600" b="1"/>
                <a:t>езко расширенные или резко суженные зрачки,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1600" b="1"/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</a:t>
              </a:r>
              <a:r>
                <a:rPr lang="ru-RU" sz="1600" b="1">
                  <a:solidFill>
                    <a:srgbClr val="FF0000"/>
                  </a:solidFill>
                </a:rPr>
                <a:t>о</a:t>
              </a:r>
              <a:r>
                <a:rPr lang="ru-RU" sz="1600" b="1"/>
                <a:t>бильное слюноотделение, кашель, рвота, бледность,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1600" b="1"/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</a:t>
              </a:r>
              <a:r>
                <a:rPr lang="ru-RU" sz="1600" b="1">
                  <a:solidFill>
                    <a:srgbClr val="FF0000"/>
                  </a:solidFill>
                </a:rPr>
                <a:t>р</a:t>
              </a:r>
              <a:r>
                <a:rPr lang="ru-RU" sz="1600" b="1"/>
                <a:t>аздражение кожи под носом, 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1600" b="1"/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-</a:t>
              </a:r>
              <a:r>
                <a:rPr lang="ru-RU" sz="1600" b="1">
                  <a:solidFill>
                    <a:srgbClr val="FF0000"/>
                  </a:solidFill>
                </a:rPr>
                <a:t>ч</a:t>
              </a:r>
              <a:r>
                <a:rPr lang="ru-RU" sz="1600" b="1"/>
                <a:t>астые выделения из носа или кровотечения,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1800" b="1"/>
            </a:p>
          </p:txBody>
        </p:sp>
      </p:grpSp>
      <p:grpSp>
        <p:nvGrpSpPr>
          <p:cNvPr id="6" name="Group 193"/>
          <p:cNvGrpSpPr>
            <a:grpSpLocks/>
          </p:cNvGrpSpPr>
          <p:nvPr/>
        </p:nvGrpSpPr>
        <p:grpSpPr bwMode="auto">
          <a:xfrm>
            <a:off x="990600" y="1371600"/>
            <a:ext cx="2819400" cy="4495800"/>
            <a:chOff x="-1344" y="672"/>
            <a:chExt cx="1776" cy="2832"/>
          </a:xfrm>
        </p:grpSpPr>
        <p:sp>
          <p:nvSpPr>
            <p:cNvPr id="67778" name="Rectangle 194"/>
            <p:cNvSpPr>
              <a:spLocks noChangeArrowheads="1"/>
            </p:cNvSpPr>
            <p:nvPr/>
          </p:nvSpPr>
          <p:spPr bwMode="auto">
            <a:xfrm>
              <a:off x="-1344" y="672"/>
              <a:ext cx="1728" cy="2832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" name="Group 195"/>
            <p:cNvGrpSpPr>
              <a:grpSpLocks/>
            </p:cNvGrpSpPr>
            <p:nvPr/>
          </p:nvGrpSpPr>
          <p:grpSpPr bwMode="auto">
            <a:xfrm>
              <a:off x="-1296" y="912"/>
              <a:ext cx="1728" cy="2250"/>
              <a:chOff x="2640" y="1152"/>
              <a:chExt cx="1728" cy="2250"/>
            </a:xfrm>
          </p:grpSpPr>
          <p:sp>
            <p:nvSpPr>
              <p:cNvPr id="67780" name="Text Box 196"/>
              <p:cNvSpPr txBox="1">
                <a:spLocks noChangeArrowheads="1"/>
              </p:cNvSpPr>
              <p:nvPr/>
            </p:nvSpPr>
            <p:spPr bwMode="auto">
              <a:xfrm>
                <a:off x="2688" y="1392"/>
                <a:ext cx="1632" cy="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ru-RU" sz="1800" b="1"/>
              </a:p>
              <a:p>
                <a:pPr eaLnBrk="0" hangingPunct="0">
                  <a:spcBef>
                    <a:spcPct val="50000"/>
                  </a:spcBef>
                </a:pPr>
                <a:r>
                  <a:rPr lang="ru-RU" sz="1600" b="1"/>
                  <a:t>-</a:t>
                </a:r>
                <a:r>
                  <a:rPr lang="ru-RU" sz="1600" b="1">
                    <a:solidFill>
                      <a:srgbClr val="FF0000"/>
                    </a:solidFill>
                  </a:rPr>
                  <a:t>в</a:t>
                </a:r>
                <a:r>
                  <a:rPr lang="ru-RU" sz="1600" b="1"/>
                  <a:t>незапное нарушение координации движений,</a:t>
                </a:r>
              </a:p>
            </p:txBody>
          </p:sp>
          <p:sp>
            <p:nvSpPr>
              <p:cNvPr id="67781" name="Text Box 197"/>
              <p:cNvSpPr txBox="1">
                <a:spLocks noChangeArrowheads="1"/>
              </p:cNvSpPr>
              <p:nvPr/>
            </p:nvSpPr>
            <p:spPr bwMode="auto">
              <a:xfrm>
                <a:off x="2688" y="2112"/>
                <a:ext cx="1680" cy="1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sz="1600" b="1"/>
                  <a:t>-</a:t>
                </a:r>
                <a:r>
                  <a:rPr lang="ru-RU" sz="1600" b="1">
                    <a:solidFill>
                      <a:srgbClr val="FF0000"/>
                    </a:solidFill>
                  </a:rPr>
                  <a:t>з</a:t>
                </a:r>
                <a:r>
                  <a:rPr lang="ru-RU" sz="1600" b="1"/>
                  <a:t>аметные следы от инъекций по ходу вен предплечья, в локтевых сгибах, кистей, стоп,</a:t>
                </a:r>
              </a:p>
              <a:p>
                <a:pPr eaLnBrk="0" hangingPunct="0">
                  <a:spcBef>
                    <a:spcPct val="50000"/>
                  </a:spcBef>
                </a:pPr>
                <a:endParaRPr lang="ru-RU" sz="1600" b="1"/>
              </a:p>
              <a:p>
                <a:pPr eaLnBrk="0" hangingPunct="0">
                  <a:spcBef>
                    <a:spcPct val="50000"/>
                  </a:spcBef>
                </a:pPr>
                <a:r>
                  <a:rPr lang="ru-RU" sz="1600" b="1"/>
                  <a:t>-</a:t>
                </a:r>
                <a:r>
                  <a:rPr lang="ru-RU" sz="1600" b="1">
                    <a:solidFill>
                      <a:srgbClr val="FF0000"/>
                    </a:solidFill>
                  </a:rPr>
                  <a:t>п</a:t>
                </a:r>
                <a:r>
                  <a:rPr lang="ru-RU" sz="1600" b="1"/>
                  <a:t>отеря аппетита, похудание</a:t>
                </a:r>
              </a:p>
            </p:txBody>
          </p:sp>
          <p:sp>
            <p:nvSpPr>
              <p:cNvPr id="67782" name="Rectangle 198"/>
              <p:cNvSpPr>
                <a:spLocks noChangeArrowheads="1"/>
              </p:cNvSpPr>
              <p:nvPr/>
            </p:nvSpPr>
            <p:spPr bwMode="auto">
              <a:xfrm>
                <a:off x="2640" y="1152"/>
                <a:ext cx="1728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sz="1600" b="1"/>
                  <a:t>-</a:t>
                </a:r>
                <a:r>
                  <a:rPr lang="ru-RU" sz="1600" b="1">
                    <a:solidFill>
                      <a:srgbClr val="FF0000"/>
                    </a:solidFill>
                  </a:rPr>
                  <a:t>б</a:t>
                </a:r>
                <a:r>
                  <a:rPr lang="ru-RU" sz="1600" b="1"/>
                  <a:t>ессонница, повышенная утомляемость,</a:t>
                </a:r>
              </a:p>
            </p:txBody>
          </p:sp>
        </p:grpSp>
      </p:grpSp>
      <p:grpSp>
        <p:nvGrpSpPr>
          <p:cNvPr id="8" name="Group 199"/>
          <p:cNvGrpSpPr>
            <a:grpSpLocks/>
          </p:cNvGrpSpPr>
          <p:nvPr/>
        </p:nvGrpSpPr>
        <p:grpSpPr bwMode="auto">
          <a:xfrm>
            <a:off x="990600" y="1295400"/>
            <a:ext cx="2895600" cy="4495800"/>
            <a:chOff x="624" y="816"/>
            <a:chExt cx="1824" cy="2832"/>
          </a:xfrm>
        </p:grpSpPr>
        <p:sp>
          <p:nvSpPr>
            <p:cNvPr id="67784" name="Rectangle 200"/>
            <p:cNvSpPr>
              <a:spLocks noChangeArrowheads="1"/>
            </p:cNvSpPr>
            <p:nvPr/>
          </p:nvSpPr>
          <p:spPr bwMode="auto">
            <a:xfrm>
              <a:off x="624" y="816"/>
              <a:ext cx="1728" cy="2832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85" name="Text Box 201"/>
            <p:cNvSpPr txBox="1">
              <a:spLocks noChangeArrowheads="1"/>
            </p:cNvSpPr>
            <p:nvPr/>
          </p:nvSpPr>
          <p:spPr bwMode="auto">
            <a:xfrm>
              <a:off x="624" y="816"/>
              <a:ext cx="1824" cy="2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800" b="1">
                  <a:solidFill>
                    <a:srgbClr val="FF0000"/>
                  </a:solidFill>
                </a:rPr>
                <a:t>Вы должны знать</a:t>
              </a:r>
              <a:r>
                <a:rPr lang="en-US" sz="1800" b="1">
                  <a:solidFill>
                    <a:srgbClr val="FF0000"/>
                  </a:solidFill>
                </a:rPr>
                <a:t>: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/>
                <a:t>Наиболее вероятный  возраст вовлечения в наркотическую зависимость  </a:t>
              </a:r>
              <a:r>
                <a:rPr lang="ru-RU" sz="1600" b="1">
                  <a:solidFill>
                    <a:srgbClr val="FF0000"/>
                  </a:solidFill>
                </a:rPr>
                <a:t>12 - 19 лет.</a:t>
              </a:r>
              <a:endParaRPr lang="ru-RU" sz="1600" b="1">
                <a:solidFill>
                  <a:schemeClr val="tx2"/>
                </a:solidFill>
              </a:endParaRPr>
            </a:p>
            <a:p>
              <a:pPr eaLnBrk="0" hangingPunct="0">
                <a:spcBef>
                  <a:spcPct val="50000"/>
                </a:spcBef>
              </a:pPr>
              <a:endParaRPr lang="ru-RU" sz="1800" b="1">
                <a:solidFill>
                  <a:schemeClr val="tx2"/>
                </a:solidFill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ru-RU" sz="1800" b="1">
                  <a:solidFill>
                    <a:schemeClr val="tx2"/>
                  </a:solidFill>
                </a:rPr>
                <a:t>- </a:t>
              </a:r>
              <a:r>
                <a:rPr lang="ru-RU" sz="1600" b="1">
                  <a:solidFill>
                    <a:schemeClr val="tx2"/>
                  </a:solidFill>
                </a:rPr>
                <a:t>Сегодня ребенку могут предложить наркотики на улице, на дискотеке и даже        в школе.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1600" b="1">
                <a:solidFill>
                  <a:schemeClr val="tx2"/>
                </a:solidFill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>
                  <a:solidFill>
                    <a:schemeClr val="tx2"/>
                  </a:solidFill>
                </a:rPr>
                <a:t>-Наркотическая зависимость может наступить после 3-10 инъекций героина.</a:t>
              </a:r>
              <a:endParaRPr lang="ru-RU" sz="1600" b="1"/>
            </a:p>
          </p:txBody>
        </p:sp>
      </p:grpSp>
      <p:grpSp>
        <p:nvGrpSpPr>
          <p:cNvPr id="9" name="Group 202"/>
          <p:cNvGrpSpPr>
            <a:grpSpLocks/>
          </p:cNvGrpSpPr>
          <p:nvPr/>
        </p:nvGrpSpPr>
        <p:grpSpPr bwMode="auto">
          <a:xfrm>
            <a:off x="4495800" y="1752600"/>
            <a:ext cx="2373313" cy="4010025"/>
            <a:chOff x="2832" y="1104"/>
            <a:chExt cx="1495" cy="2526"/>
          </a:xfrm>
        </p:grpSpPr>
        <p:pic>
          <p:nvPicPr>
            <p:cNvPr id="67787" name="Picture 203" descr="Живи без наркотиков... 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32" y="2784"/>
              <a:ext cx="1488" cy="846"/>
            </a:xfrm>
            <a:prstGeom prst="rect">
              <a:avLst/>
            </a:prstGeom>
            <a:noFill/>
          </p:spPr>
        </p:pic>
        <p:pic>
          <p:nvPicPr>
            <p:cNvPr id="67788" name="Picture 204" descr="18-й Международный День Памяти жертв СПИДа 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40" y="1104"/>
              <a:ext cx="1487" cy="1536"/>
            </a:xfrm>
            <a:prstGeom prst="rect">
              <a:avLst/>
            </a:prstGeom>
            <a:noFill/>
          </p:spPr>
        </p:pic>
      </p:grpSp>
      <p:grpSp>
        <p:nvGrpSpPr>
          <p:cNvPr id="10" name="Group 205"/>
          <p:cNvGrpSpPr>
            <a:grpSpLocks/>
          </p:cNvGrpSpPr>
          <p:nvPr/>
        </p:nvGrpSpPr>
        <p:grpSpPr bwMode="auto">
          <a:xfrm>
            <a:off x="4267200" y="1371600"/>
            <a:ext cx="2743200" cy="4495800"/>
            <a:chOff x="2736" y="816"/>
            <a:chExt cx="1728" cy="2832"/>
          </a:xfrm>
        </p:grpSpPr>
        <p:sp>
          <p:nvSpPr>
            <p:cNvPr id="67790" name="Rectangle 206"/>
            <p:cNvSpPr>
              <a:spLocks noChangeArrowheads="1"/>
            </p:cNvSpPr>
            <p:nvPr/>
          </p:nvSpPr>
          <p:spPr bwMode="auto">
            <a:xfrm>
              <a:off x="2736" y="816"/>
              <a:ext cx="1728" cy="2832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91" name="Text Box 207"/>
            <p:cNvSpPr txBox="1">
              <a:spLocks noChangeArrowheads="1"/>
            </p:cNvSpPr>
            <p:nvPr/>
          </p:nvSpPr>
          <p:spPr bwMode="auto">
            <a:xfrm>
              <a:off x="2928" y="960"/>
              <a:ext cx="1488" cy="2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800" b="1">
                  <a:solidFill>
                    <a:srgbClr val="FF0000"/>
                  </a:solidFill>
                </a:rPr>
                <a:t>Если Вы подозреваете, что ребенок употребляет наркотики</a:t>
              </a:r>
              <a:r>
                <a:rPr lang="en-US" sz="1800" b="1">
                  <a:solidFill>
                    <a:srgbClr val="FF0000"/>
                  </a:solidFill>
                </a:rPr>
                <a:t>:</a:t>
              </a:r>
              <a:endParaRPr lang="en-US" sz="1800" b="1">
                <a:solidFill>
                  <a:schemeClr val="tx2"/>
                </a:solidFill>
              </a:endParaRPr>
            </a:p>
            <a:p>
              <a:pPr eaLnBrk="0" hangingPunct="0">
                <a:spcBef>
                  <a:spcPct val="50000"/>
                </a:spcBef>
              </a:pPr>
              <a:endParaRPr lang="ru-RU" sz="1600" b="1">
                <a:solidFill>
                  <a:schemeClr val="tx2"/>
                </a:solidFill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>
                  <a:solidFill>
                    <a:schemeClr val="tx2"/>
                  </a:solidFill>
                </a:rPr>
                <a:t>Не читайте мораль и ни в коем случае не угрожайте и не наказывайте его.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>
                  <a:solidFill>
                    <a:schemeClr val="tx2"/>
                  </a:solidFill>
                </a:rPr>
                <a:t> 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1600" b="1">
                  <a:solidFill>
                    <a:schemeClr val="tx2"/>
                  </a:solidFill>
                </a:rPr>
                <a:t> Поддержите ребенка, проявив понимание и заботу</a:t>
              </a:r>
              <a:r>
                <a:rPr lang="ru-RU" sz="1800" b="1">
                  <a:solidFill>
                    <a:schemeClr val="tx2"/>
                  </a:solidFill>
                </a:rPr>
                <a:t>.</a:t>
              </a:r>
              <a:endParaRPr lang="ru-RU" sz="18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208"/>
          <p:cNvGrpSpPr>
            <a:grpSpLocks/>
          </p:cNvGrpSpPr>
          <p:nvPr/>
        </p:nvGrpSpPr>
        <p:grpSpPr bwMode="auto">
          <a:xfrm>
            <a:off x="1219200" y="5410200"/>
            <a:ext cx="5562600" cy="1185863"/>
            <a:chOff x="768" y="3408"/>
            <a:chExt cx="3504" cy="747"/>
          </a:xfrm>
        </p:grpSpPr>
        <p:graphicFrame>
          <p:nvGraphicFramePr>
            <p:cNvPr id="67793" name="Object 209"/>
            <p:cNvGraphicFramePr>
              <a:graphicFrameLocks noChangeAspect="1"/>
            </p:cNvGraphicFramePr>
            <p:nvPr/>
          </p:nvGraphicFramePr>
          <p:xfrm>
            <a:off x="768" y="3744"/>
            <a:ext cx="1104" cy="369"/>
          </p:xfrm>
          <a:graphic>
            <a:graphicData uri="http://schemas.openxmlformats.org/presentationml/2006/ole">
              <p:oleObj spid="_x0000_s3076" name="Clip" r:id="rId8" imgW="5128560" imgH="1714320" progId="">
                <p:embed/>
              </p:oleObj>
            </a:graphicData>
          </a:graphic>
        </p:graphicFrame>
        <p:graphicFrame>
          <p:nvGraphicFramePr>
            <p:cNvPr id="67794" name="Object 210"/>
            <p:cNvGraphicFramePr>
              <a:graphicFrameLocks noChangeAspect="1"/>
            </p:cNvGraphicFramePr>
            <p:nvPr/>
          </p:nvGraphicFramePr>
          <p:xfrm>
            <a:off x="2064" y="3552"/>
            <a:ext cx="603" cy="603"/>
          </p:xfrm>
          <a:graphic>
            <a:graphicData uri="http://schemas.openxmlformats.org/presentationml/2006/ole">
              <p:oleObj spid="_x0000_s3077" name="Clip" r:id="rId9" imgW="1490400" imgH="1490760" progId="">
                <p:embed/>
              </p:oleObj>
            </a:graphicData>
          </a:graphic>
        </p:graphicFrame>
        <p:graphicFrame>
          <p:nvGraphicFramePr>
            <p:cNvPr id="67795" name="Object 211"/>
            <p:cNvGraphicFramePr>
              <a:graphicFrameLocks noChangeAspect="1"/>
            </p:cNvGraphicFramePr>
            <p:nvPr/>
          </p:nvGraphicFramePr>
          <p:xfrm>
            <a:off x="3871" y="3408"/>
            <a:ext cx="401" cy="720"/>
          </p:xfrm>
          <a:graphic>
            <a:graphicData uri="http://schemas.openxmlformats.org/presentationml/2006/ole">
              <p:oleObj spid="_x0000_s3078" name="Clip" r:id="rId10" imgW="1858680" imgH="3336480" progId="">
                <p:embed/>
              </p:oleObj>
            </a:graphicData>
          </a:graphic>
        </p:graphicFrame>
      </p:grpSp>
    </p:spTree>
  </p:cSld>
  <p:clrMapOvr>
    <a:masterClrMapping/>
  </p:clrMapOvr>
  <p:transition advClick="0" advTm="1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7" presetClass="entr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7" presetClass="entr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17" presetClass="entr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0"/>
                            </p:stCondLst>
                            <p:childTnLst>
                              <p:par>
                                <p:cTn id="45" presetID="17" presetClass="entr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500"/>
                            </p:stCondLst>
                            <p:childTnLst>
                              <p:par>
                                <p:cTn id="52" presetID="17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7280"/>
            <a:ext cx="8229600" cy="227491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8000" dirty="0" smtClean="0">
                <a:latin typeface="Calibri" pitchFamily="34" charset="0"/>
                <a:cs typeface="Times New Roman" pitchFamily="18" charset="0"/>
              </a:rPr>
              <a:t>Термин </a:t>
            </a:r>
            <a:r>
              <a:rPr lang="ru-RU" sz="8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80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наркотик»</a:t>
            </a:r>
            <a:r>
              <a:rPr lang="ru-RU" sz="80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Calibri" pitchFamily="34" charset="0"/>
                <a:cs typeface="Times New Roman" pitchFamily="18" charset="0"/>
              </a:rPr>
              <a:t>происходит от греческого глагола </a:t>
            </a:r>
            <a:r>
              <a:rPr lang="ru-RU" sz="8000" i="1" dirty="0" smtClean="0">
                <a:latin typeface="Calibri" pitchFamily="34" charset="0"/>
                <a:cs typeface="Times New Roman" pitchFamily="18" charset="0"/>
              </a:rPr>
              <a:t>«</a:t>
            </a:r>
            <a:r>
              <a:rPr lang="en-US" sz="8000" i="1" dirty="0" err="1" smtClean="0">
                <a:latin typeface="Calibri" pitchFamily="34" charset="0"/>
                <a:cs typeface="Times New Roman" pitchFamily="18" charset="0"/>
              </a:rPr>
              <a:t>narkoo</a:t>
            </a:r>
            <a:r>
              <a:rPr lang="ru-RU" sz="8000" i="1" dirty="0" smtClean="0">
                <a:latin typeface="Calibri" pitchFamily="34" charset="0"/>
                <a:cs typeface="Times New Roman" pitchFamily="18" charset="0"/>
              </a:rPr>
              <a:t>», </a:t>
            </a:r>
            <a:r>
              <a:rPr lang="ru-RU" sz="8000" dirty="0" smtClean="0">
                <a:latin typeface="Calibri" pitchFamily="34" charset="0"/>
                <a:cs typeface="Times New Roman" pitchFamily="18" charset="0"/>
              </a:rPr>
              <a:t>что означает оцепенеть, сделаться нечувствительным.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pic>
        <p:nvPicPr>
          <p:cNvPr id="4" name="Picture 4" descr="heroin1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786190"/>
            <a:ext cx="2590800" cy="236220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457200" y="533400"/>
            <a:ext cx="8153400" cy="1477963"/>
          </a:xfrm>
          <a:prstGeom prst="rect">
            <a:avLst/>
          </a:prstGeom>
          <a:gradFill rotWithShape="0">
            <a:gsLst>
              <a:gs pos="0">
                <a:srgbClr val="ABFFAB"/>
              </a:gs>
              <a:gs pos="50000">
                <a:srgbClr val="FFFFFF"/>
              </a:gs>
              <a:gs pos="100000">
                <a:srgbClr val="ABFFAB"/>
              </a:gs>
            </a:gsLst>
            <a:lin ang="0" scaled="1"/>
          </a:gradFill>
          <a:ln w="12700">
            <a:solidFill>
              <a:srgbClr val="FF9933"/>
            </a:solidFill>
            <a:miter lim="800000"/>
            <a:headEnd/>
            <a:tailEnd/>
          </a:ln>
          <a:effectLst>
            <a:outerShdw dist="107763" dir="18900000" algn="ctr" rotWithShape="0">
              <a:srgbClr val="CC66FF"/>
            </a:outerShdw>
          </a:effectLst>
        </p:spPr>
        <p:txBody>
          <a:bodyPr>
            <a:spAutoFit/>
          </a:bodyPr>
          <a:lstStyle/>
          <a:p>
            <a:r>
              <a:rPr lang="ru-RU" sz="1800" b="1"/>
              <a:t>Формирование здорового образа жизни большинством населения пока еще не воспринимается как социально и лично значимая задача. </a:t>
            </a:r>
          </a:p>
          <a:p>
            <a:r>
              <a:rPr lang="ru-RU" sz="1800" b="1"/>
              <a:t>Вывод: необходима разработка комплексной и адекватной современным </a:t>
            </a:r>
          </a:p>
          <a:p>
            <a:r>
              <a:rPr lang="ru-RU" sz="1800" b="1"/>
              <a:t>реалиям методологии пропаганды ЗОЖ и позитивных социальных стандартов.</a:t>
            </a:r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auto">
          <a:xfrm>
            <a:off x="1752600" y="2438400"/>
            <a:ext cx="6913563" cy="11874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0" scaled="1"/>
          </a:gradFill>
          <a:ln w="12700">
            <a:solidFill>
              <a:srgbClr val="FF9933"/>
            </a:solidFill>
            <a:round/>
            <a:headEnd/>
            <a:tailEnd/>
          </a:ln>
          <a:effectLst>
            <a:outerShdw dist="127000" dir="19387806" algn="ctr" rotWithShape="0">
              <a:srgbClr val="CC66FF"/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</a:rPr>
              <a:t>Какие задачи </a:t>
            </a:r>
            <a:r>
              <a:rPr lang="ru-RU" sz="2000" b="1">
                <a:solidFill>
                  <a:srgbClr val="FF0000"/>
                </a:solidFill>
              </a:rPr>
              <a:t> стоят перед действенной профилактической работой в школах и других учебных заведениях</a:t>
            </a:r>
            <a:r>
              <a:rPr lang="en-US" sz="2000" b="1">
                <a:solidFill>
                  <a:srgbClr val="FF0000"/>
                </a:solidFill>
              </a:rPr>
              <a:t>?</a:t>
            </a:r>
            <a:endParaRPr lang="ru-RU" sz="2000" b="1">
              <a:solidFill>
                <a:srgbClr val="FF0000"/>
              </a:solidFill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417513" y="2438400"/>
            <a:ext cx="993775" cy="1193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996633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5400" b="1"/>
              <a:t> </a:t>
            </a:r>
            <a:r>
              <a:rPr lang="ru-RU" sz="6600" b="1">
                <a:solidFill>
                  <a:srgbClr val="FF0000"/>
                </a:solidFill>
              </a:rPr>
              <a:t>?</a:t>
            </a:r>
            <a:endParaRPr lang="ru-RU" sz="5400" b="1"/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auto">
          <a:xfrm>
            <a:off x="152400" y="4397375"/>
            <a:ext cx="2092325" cy="2224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FF9933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800" b="1"/>
              <a:t>Дать детям объективную информацию о действии химических веществ на организм.</a:t>
            </a: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auto">
          <a:xfrm>
            <a:off x="2409825" y="3825875"/>
            <a:ext cx="3228975" cy="28463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FF9933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800" b="1"/>
              <a:t>Сориентировать детей на их способность сделать свой собственный выбор. Они должны чувствовать, что они действительно могут сделать правильный для себя выбор, что им это доверяют.</a:t>
            </a:r>
          </a:p>
        </p:txBody>
      </p:sp>
      <p:sp>
        <p:nvSpPr>
          <p:cNvPr id="69640" name="AutoShape 8"/>
          <p:cNvSpPr>
            <a:spLocks noChangeArrowheads="1"/>
          </p:cNvSpPr>
          <p:nvPr/>
        </p:nvSpPr>
        <p:spPr bwMode="auto">
          <a:xfrm>
            <a:off x="5791200" y="4071938"/>
            <a:ext cx="3200400" cy="2540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FF9933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800" b="1"/>
              <a:t>Дать детям возможность овладения определенными поведенческими навыками, облегчающими следование здоровому образу жизни.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533400" y="0"/>
            <a:ext cx="7348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Какова же цель профилактической работы</a:t>
            </a:r>
            <a:r>
              <a:rPr lang="en-US" sz="2800" b="1">
                <a:solidFill>
                  <a:srgbClr val="0000FF"/>
                </a:solidFill>
              </a:rPr>
              <a:t>?</a:t>
            </a:r>
            <a:endParaRPr lang="ru-RU" b="1" u="sng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nimBg="1" autoUpdateAnimBg="0"/>
      <p:bldP spid="69636" grpId="0" animBg="1" autoUpdateAnimBg="0"/>
      <p:bldP spid="69637" grpId="0" animBg="1" autoUpdateAnimBg="0"/>
      <p:bldP spid="69638" grpId="0" animBg="1" autoUpdateAnimBg="0"/>
      <p:bldP spid="69639" grpId="0" animBg="1" autoUpdateAnimBg="0"/>
      <p:bldP spid="69640" grpId="0" animBg="1" autoUpdateAnimBg="0"/>
      <p:bldP spid="6964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03850"/>
          </a:xfrm>
          <a:ln>
            <a:solidFill>
              <a:srgbClr val="66FF33"/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Каждый человек должен осознать, что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dirty="0">
                <a:solidFill>
                  <a:schemeClr val="folHlink"/>
                </a:solidFill>
                <a:latin typeface="Georgia" pitchFamily="18" charset="0"/>
              </a:rPr>
              <a:t>его здоровье, жизнь</a:t>
            </a:r>
            <a:r>
              <a:rPr lang="ru-RU" sz="4000" b="1" dirty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– это то, что он получил от прошлых поколений, и то, что он спустя время должен передать грядущим поколениям.</a:t>
            </a:r>
          </a:p>
        </p:txBody>
      </p:sp>
    </p:spTree>
  </p:cSld>
  <p:clrMapOvr>
    <a:masterClrMapping/>
  </p:clrMapOvr>
  <p:transition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9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СПОРТ-НАШЕ ЗДОРОВЬЕ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Алексей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Немов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2" name="Picture 4" descr="Алексей Немов: закончил Тольяттинский педагогический университет по специальности трене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609725"/>
            <a:ext cx="7200900" cy="4760913"/>
          </a:xfrm>
          <a:noFill/>
          <a:ln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50336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Мария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Шарапова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364" name="Picture 4" descr="picture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1357298"/>
            <a:ext cx="6553200" cy="4914900"/>
          </a:xfrm>
          <a:noFill/>
          <a:ln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Роман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Павлюченко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292" name="Picture 4" descr="her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8388" y="1412875"/>
            <a:ext cx="4460875" cy="5184775"/>
          </a:xfrm>
          <a:noFill/>
          <a:ln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Возможна ли была бы их победа, если бы они впустили в свою жизнь наркотики?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214686"/>
            <a:ext cx="45005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НИКОГДА!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/>
      <p:bldP spid="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60350"/>
            <a:ext cx="4537075" cy="6264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Скала – огромная глыба,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Прочна она и тверда,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Пожалуй, и нескольким людям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Не сдвинуть её никогда.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Скала – огромная глыба,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Скала, увы, тяжела,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Но множество рук наляжет – 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Сдвинется эта скала.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Коль сможем объединиться,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Слить воедино сердца,-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Любое нелегкое дело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Мы доведем до конца.</a:t>
            </a:r>
          </a:p>
        </p:txBody>
      </p:sp>
      <p:pic>
        <p:nvPicPr>
          <p:cNvPr id="84998" name="Picture 6" descr="titli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836613"/>
            <a:ext cx="3611563" cy="4525962"/>
          </a:xfrm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49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49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49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9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GL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0659" name="Picture 3" descr="CONTAC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2057400" cy="1844675"/>
          </a:xfrm>
          <a:prstGeom prst="rect">
            <a:avLst/>
          </a:prstGeom>
          <a:noFill/>
        </p:spPr>
      </p:pic>
      <p:sp>
        <p:nvSpPr>
          <p:cNvPr id="70661" name="WordArt 5"/>
          <p:cNvSpPr>
            <a:spLocks noChangeArrowheads="1" noChangeShapeType="1" noTextEdit="1"/>
          </p:cNvSpPr>
          <p:nvPr/>
        </p:nvSpPr>
        <p:spPr bwMode="auto">
          <a:xfrm>
            <a:off x="1547813" y="4652963"/>
            <a:ext cx="61341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algn="ctr" rotWithShape="0">
                    <a:schemeClr val="tx2"/>
                  </a:outerShdw>
                </a:effectLst>
                <a:latin typeface="Arial"/>
                <a:cs typeface="Arial"/>
              </a:rPr>
              <a:t>!</a:t>
            </a:r>
            <a:endParaRPr lang="ru-RU" sz="3600" kern="10" dirty="0">
              <a:ln w="12700">
                <a:solidFill>
                  <a:srgbClr val="996633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algn="ctr" rotWithShape="0">
                  <a:schemeClr val="tx2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auto">
          <a:xfrm>
            <a:off x="571472" y="5808663"/>
            <a:ext cx="8358245" cy="340519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9ECFF"/>
              </a:gs>
              <a:gs pos="50000">
                <a:srgbClr val="FFFFFF"/>
              </a:gs>
              <a:gs pos="100000">
                <a:srgbClr val="D9EC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/>
              <a:t>Презентацию </a:t>
            </a:r>
            <a:r>
              <a:rPr lang="ru-RU" sz="1400" b="1" dirty="0" smtClean="0"/>
              <a:t>выполнила Азарова </a:t>
            </a:r>
            <a:r>
              <a:rPr lang="ru-RU" sz="1400" b="1" dirty="0" smtClean="0"/>
              <a:t>Светлана Александровна , </a:t>
            </a:r>
            <a:r>
              <a:rPr lang="ru-RU" sz="1400" b="1" dirty="0" smtClean="0"/>
              <a:t>2018 </a:t>
            </a:r>
            <a:r>
              <a:rPr lang="ru-RU" sz="1400" b="1" dirty="0" smtClean="0"/>
              <a:t>год.</a:t>
            </a:r>
            <a:endParaRPr lang="ru-RU" sz="1400" b="1" dirty="0"/>
          </a:p>
        </p:txBody>
      </p:sp>
      <p:sp>
        <p:nvSpPr>
          <p:cNvPr id="70666" name="Rectangle 10"/>
          <p:cNvSpPr>
            <a:spLocks noChangeArrowheads="1"/>
          </p:cNvSpPr>
          <p:nvPr/>
        </p:nvSpPr>
        <p:spPr bwMode="auto">
          <a:xfrm>
            <a:off x="1547813" y="1196975"/>
            <a:ext cx="53054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FFFF00"/>
                </a:solidFill>
              </a:rPr>
              <a:t>При создании </a:t>
            </a:r>
            <a:r>
              <a:rPr lang="ru-RU" sz="2000" b="1" dirty="0" smtClean="0">
                <a:solidFill>
                  <a:srgbClr val="FFFF00"/>
                </a:solidFill>
              </a:rPr>
              <a:t>компьютерной презентации </a:t>
            </a:r>
            <a:r>
              <a:rPr lang="ru-RU" sz="2000" b="1" dirty="0">
                <a:solidFill>
                  <a:srgbClr val="FFFF00"/>
                </a:solidFill>
              </a:rPr>
              <a:t>были использованы материалы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Управления общественных связей Государственного комитета Российской Федерации по контролю за оборотом наркотических средств и психотропных </a:t>
            </a:r>
            <a:endParaRPr lang="en-US" sz="2000" b="1" dirty="0">
              <a:solidFill>
                <a:srgbClr val="FFFF00"/>
              </a:solidFill>
            </a:endParaRPr>
          </a:p>
          <a:p>
            <a:r>
              <a:rPr lang="ru-RU" sz="2000" b="1" dirty="0" smtClean="0">
                <a:solidFill>
                  <a:srgbClr val="FFFF00"/>
                </a:solidFill>
              </a:rPr>
              <a:t>Веществ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endParaRPr lang="en-US" sz="2000" b="1" dirty="0">
              <a:solidFill>
                <a:srgbClr val="FFFF00"/>
              </a:solidFill>
            </a:endParaRPr>
          </a:p>
          <a:p>
            <a:r>
              <a:rPr lang="ru-RU" i="1" dirty="0">
                <a:hlinkClick r:id="rId4"/>
              </a:rPr>
              <a:t>http://www.narkotiki.ru/gnk_5556.html</a:t>
            </a:r>
            <a:r>
              <a:rPr lang="en-US" i="1" dirty="0"/>
              <a:t> </a:t>
            </a:r>
            <a:endParaRPr lang="ru-RU" i="1" dirty="0"/>
          </a:p>
          <a:p>
            <a:pPr eaLnBrk="0" hangingPunct="0">
              <a:spcBef>
                <a:spcPct val="50000"/>
              </a:spcBef>
            </a:pP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animBg="1"/>
      <p:bldP spid="7066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715000" y="1295400"/>
            <a:ext cx="2590800" cy="2730500"/>
            <a:chOff x="3792" y="816"/>
            <a:chExt cx="1632" cy="1720"/>
          </a:xfrm>
        </p:grpSpPr>
        <p:graphicFrame>
          <p:nvGraphicFramePr>
            <p:cNvPr id="54291" name="Object 19"/>
            <p:cNvGraphicFramePr>
              <a:graphicFrameLocks noChangeAspect="1"/>
            </p:cNvGraphicFramePr>
            <p:nvPr/>
          </p:nvGraphicFramePr>
          <p:xfrm>
            <a:off x="3792" y="816"/>
            <a:ext cx="1500" cy="1178"/>
          </p:xfrm>
          <a:graphic>
            <a:graphicData uri="http://schemas.openxmlformats.org/presentationml/2006/ole">
              <p:oleObj spid="_x0000_s1033" name="Clip" r:id="rId4" imgW="2990520" imgH="2180880" progId="">
                <p:embed/>
              </p:oleObj>
            </a:graphicData>
          </a:graphic>
        </p:graphicFrame>
        <p:sp>
          <p:nvSpPr>
            <p:cNvPr id="54292" name="Text Box 20"/>
            <p:cNvSpPr txBox="1">
              <a:spLocks noChangeArrowheads="1"/>
            </p:cNvSpPr>
            <p:nvPr/>
          </p:nvSpPr>
          <p:spPr bwMode="auto">
            <a:xfrm>
              <a:off x="4176" y="2016"/>
              <a:ext cx="1248" cy="52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600" b="1" dirty="0" smtClean="0"/>
                <a:t>Наркотик - </a:t>
              </a:r>
              <a:r>
                <a:rPr lang="ru-RU" sz="1600" b="1" dirty="0"/>
                <a:t>это   ЯД,  приводящий  к смерти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" y="2667000"/>
            <a:ext cx="3505200" cy="1679575"/>
            <a:chOff x="96" y="1680"/>
            <a:chExt cx="2208" cy="1058"/>
          </a:xfrm>
        </p:grpSpPr>
        <p:sp>
          <p:nvSpPr>
            <p:cNvPr id="54275" name="Text Box 3"/>
            <p:cNvSpPr txBox="1">
              <a:spLocks noChangeArrowheads="1"/>
            </p:cNvSpPr>
            <p:nvPr/>
          </p:nvSpPr>
          <p:spPr bwMode="auto">
            <a:xfrm>
              <a:off x="96" y="2064"/>
              <a:ext cx="1296" cy="6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600" b="1" dirty="0"/>
                <a:t>яды-токсины разрушают личность и это путь к деградации</a:t>
              </a:r>
            </a:p>
          </p:txBody>
        </p:sp>
        <p:graphicFrame>
          <p:nvGraphicFramePr>
            <p:cNvPr id="54276" name="Object 4"/>
            <p:cNvGraphicFramePr>
              <a:graphicFrameLocks noChangeAspect="1"/>
            </p:cNvGraphicFramePr>
            <p:nvPr/>
          </p:nvGraphicFramePr>
          <p:xfrm>
            <a:off x="1200" y="1680"/>
            <a:ext cx="1104" cy="842"/>
          </p:xfrm>
          <a:graphic>
            <a:graphicData uri="http://schemas.openxmlformats.org/presentationml/2006/ole">
              <p:oleObj spid="_x0000_s1032" name="Clip" r:id="rId5" imgW="5154120" imgH="3928680" progId="">
                <p:embed/>
              </p:oleObj>
            </a:graphicData>
          </a:graphic>
        </p:graphicFrame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6629400" y="3657600"/>
            <a:ext cx="2514600" cy="2792413"/>
            <a:chOff x="4176" y="2467"/>
            <a:chExt cx="1584" cy="1759"/>
          </a:xfrm>
        </p:grpSpPr>
        <p:sp>
          <p:nvSpPr>
            <p:cNvPr id="54278" name="Text Box 6"/>
            <p:cNvSpPr txBox="1">
              <a:spLocks noChangeArrowheads="1"/>
            </p:cNvSpPr>
            <p:nvPr/>
          </p:nvSpPr>
          <p:spPr bwMode="auto">
            <a:xfrm>
              <a:off x="4176" y="3552"/>
              <a:ext cx="1056" cy="6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600" b="1" dirty="0"/>
                <a:t>Человек становится рабом наркотиков</a:t>
              </a:r>
            </a:p>
          </p:txBody>
        </p:sp>
        <p:graphicFrame>
          <p:nvGraphicFramePr>
            <p:cNvPr id="54279" name="Object 7"/>
            <p:cNvGraphicFramePr>
              <a:graphicFrameLocks noChangeAspect="1"/>
            </p:cNvGraphicFramePr>
            <p:nvPr/>
          </p:nvGraphicFramePr>
          <p:xfrm>
            <a:off x="4704" y="2467"/>
            <a:ext cx="1056" cy="1038"/>
          </p:xfrm>
          <a:graphic>
            <a:graphicData uri="http://schemas.openxmlformats.org/presentationml/2006/ole">
              <p:oleObj spid="_x0000_s1031" name="Clip" r:id="rId6" imgW="4016520" imgH="3945240" progId="">
                <p:embed/>
              </p:oleObj>
            </a:graphicData>
          </a:graphic>
        </p:graphicFrame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04800" y="914400"/>
            <a:ext cx="2514600" cy="1743075"/>
            <a:chOff x="192" y="576"/>
            <a:chExt cx="1584" cy="1098"/>
          </a:xfrm>
        </p:grpSpPr>
        <p:sp>
          <p:nvSpPr>
            <p:cNvPr id="54281" name="Text Box 9"/>
            <p:cNvSpPr txBox="1">
              <a:spLocks noChangeArrowheads="1"/>
            </p:cNvSpPr>
            <p:nvPr/>
          </p:nvSpPr>
          <p:spPr bwMode="auto">
            <a:xfrm>
              <a:off x="864" y="1152"/>
              <a:ext cx="912" cy="52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600" b="1" dirty="0"/>
                <a:t>яды-токсины разрушают тело и разум</a:t>
              </a:r>
            </a:p>
          </p:txBody>
        </p:sp>
        <p:graphicFrame>
          <p:nvGraphicFramePr>
            <p:cNvPr id="54282" name="Object 10"/>
            <p:cNvGraphicFramePr>
              <a:graphicFrameLocks noChangeAspect="1"/>
            </p:cNvGraphicFramePr>
            <p:nvPr/>
          </p:nvGraphicFramePr>
          <p:xfrm>
            <a:off x="192" y="576"/>
            <a:ext cx="638" cy="1098"/>
          </p:xfrm>
          <a:graphic>
            <a:graphicData uri="http://schemas.openxmlformats.org/presentationml/2006/ole">
              <p:oleObj spid="_x0000_s1030" name="Clip" r:id="rId7" imgW="2285280" imgH="3943440" progId="">
                <p:embed/>
              </p:oleObj>
            </a:graphicData>
          </a:graphic>
        </p:graphicFrame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228600" y="4495800"/>
            <a:ext cx="3276600" cy="1524000"/>
            <a:chOff x="144" y="2832"/>
            <a:chExt cx="2064" cy="960"/>
          </a:xfrm>
        </p:grpSpPr>
        <p:sp>
          <p:nvSpPr>
            <p:cNvPr id="54284" name="Text Box 12"/>
            <p:cNvSpPr txBox="1">
              <a:spLocks noChangeArrowheads="1"/>
            </p:cNvSpPr>
            <p:nvPr/>
          </p:nvSpPr>
          <p:spPr bwMode="auto">
            <a:xfrm>
              <a:off x="672" y="2880"/>
              <a:ext cx="1536" cy="6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600" b="1" dirty="0"/>
                <a:t>В результате приема наркотиков                         впоследствии наркоман испытывает страдания</a:t>
              </a:r>
            </a:p>
          </p:txBody>
        </p:sp>
        <p:graphicFrame>
          <p:nvGraphicFramePr>
            <p:cNvPr id="54285" name="Object 13"/>
            <p:cNvGraphicFramePr>
              <a:graphicFrameLocks noChangeAspect="1"/>
            </p:cNvGraphicFramePr>
            <p:nvPr/>
          </p:nvGraphicFramePr>
          <p:xfrm>
            <a:off x="144" y="2832"/>
            <a:ext cx="458" cy="960"/>
          </p:xfrm>
          <a:graphic>
            <a:graphicData uri="http://schemas.openxmlformats.org/presentationml/2006/ole">
              <p:oleObj spid="_x0000_s1029" name="Clip" r:id="rId8" imgW="1717560" imgH="3593520" progId="">
                <p:embed/>
              </p:oleObj>
            </a:graphicData>
          </a:graphic>
        </p:graphicFrame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2514600" y="4843463"/>
            <a:ext cx="3819525" cy="2017712"/>
            <a:chOff x="1584" y="3051"/>
            <a:chExt cx="2406" cy="1271"/>
          </a:xfrm>
        </p:grpSpPr>
        <p:sp>
          <p:nvSpPr>
            <p:cNvPr id="54287" name="Text Box 15"/>
            <p:cNvSpPr txBox="1">
              <a:spLocks noChangeArrowheads="1"/>
            </p:cNvSpPr>
            <p:nvPr/>
          </p:nvSpPr>
          <p:spPr bwMode="auto">
            <a:xfrm>
              <a:off x="1584" y="3648"/>
              <a:ext cx="1248" cy="67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1600" b="1" dirty="0"/>
                <a:t>Наркоман разрушает не только себя, но и своих близких</a:t>
              </a:r>
            </a:p>
          </p:txBody>
        </p:sp>
        <p:graphicFrame>
          <p:nvGraphicFramePr>
            <p:cNvPr id="54288" name="Object 16"/>
            <p:cNvGraphicFramePr>
              <a:graphicFrameLocks noChangeAspect="1"/>
            </p:cNvGraphicFramePr>
            <p:nvPr/>
          </p:nvGraphicFramePr>
          <p:xfrm>
            <a:off x="2784" y="3051"/>
            <a:ext cx="1206" cy="1072"/>
          </p:xfrm>
          <a:graphic>
            <a:graphicData uri="http://schemas.openxmlformats.org/presentationml/2006/ole">
              <p:oleObj spid="_x0000_s1028" name="Clip" r:id="rId9" imgW="2828520" imgH="2514240" progId="">
                <p:embed/>
              </p:oleObj>
            </a:graphicData>
          </a:graphic>
        </p:graphicFrame>
      </p:grpSp>
      <p:graphicFrame>
        <p:nvGraphicFramePr>
          <p:cNvPr id="54289" name="Object 17"/>
          <p:cNvGraphicFramePr>
            <a:graphicFrameLocks noChangeAspect="1"/>
          </p:cNvGraphicFramePr>
          <p:nvPr/>
        </p:nvGraphicFramePr>
        <p:xfrm>
          <a:off x="6400800" y="304800"/>
          <a:ext cx="749300" cy="963613"/>
        </p:xfrm>
        <a:graphic>
          <a:graphicData uri="http://schemas.openxmlformats.org/presentationml/2006/ole">
            <p:oleObj spid="_x0000_s1026" name="Clip" r:id="rId10" imgW="1284120" imgH="1649880" progId="">
              <p:embed/>
            </p:oleObj>
          </a:graphicData>
        </a:graphic>
      </p:graphicFrame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1500166" y="357166"/>
            <a:ext cx="487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200" b="1" i="1" dirty="0">
                <a:solidFill>
                  <a:srgbClr val="FF0000"/>
                </a:solidFill>
              </a:rPr>
              <a:t>НЕТ   НАРКОТИКАМ !!!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54294" name="Object 22"/>
          <p:cNvGraphicFramePr>
            <a:graphicFrameLocks noChangeAspect="1"/>
          </p:cNvGraphicFramePr>
          <p:nvPr/>
        </p:nvGraphicFramePr>
        <p:xfrm>
          <a:off x="3327400" y="2133600"/>
          <a:ext cx="2489200" cy="2590800"/>
        </p:xfrm>
        <a:graphic>
          <a:graphicData uri="http://schemas.openxmlformats.org/presentationml/2006/ole">
            <p:oleObj spid="_x0000_s1027" name="Clip" r:id="rId11" imgW="1503720" imgH="1641240" progId="">
              <p:embed/>
            </p:oleObj>
          </a:graphicData>
        </a:graphic>
      </p:graphicFrame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585791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100" dirty="0" smtClean="0">
                <a:solidFill>
                  <a:srgbClr val="FF0000"/>
                </a:solidFill>
              </a:rPr>
              <a:t>Ужасающие факты статистики по наркомании</a:t>
            </a:r>
          </a:p>
          <a:p>
            <a:pPr marL="0" indent="0">
              <a:buNone/>
            </a:pPr>
            <a:r>
              <a:rPr lang="ru-RU" dirty="0" smtClean="0"/>
              <a:t>  Сегодня в России регулярно употребляют наркотики 5, 99 млн. Официальная статистика по наркомании приводит цифру - 500 тыс. наркоманов, однако это те, что добровольно встали на медицинский учет. Медицинские учреждения могут стационарно пролечить за год не более 50 тыс. человек.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От общего числа наркоманов в России по статистике :</a:t>
            </a:r>
          </a:p>
          <a:p>
            <a:pPr>
              <a:buNone/>
            </a:pPr>
            <a:r>
              <a:rPr lang="ru-RU" dirty="0" smtClean="0"/>
              <a:t>                               20% - это школьники.</a:t>
            </a:r>
          </a:p>
          <a:p>
            <a:pPr>
              <a:buNone/>
            </a:pPr>
            <a:r>
              <a:rPr lang="ru-RU" dirty="0" smtClean="0"/>
              <a:t>                               60% – молодежь в возрасте 16-30 лет</a:t>
            </a:r>
          </a:p>
          <a:p>
            <a:pPr>
              <a:buNone/>
            </a:pPr>
            <a:r>
              <a:rPr lang="ru-RU" dirty="0" smtClean="0"/>
              <a:t>                               20% - люди более старшего возраста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071810"/>
            <a:ext cx="335758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1950" indent="-361950" algn="ctr"/>
            <a:r>
              <a:rPr lang="ru-RU" dirty="0" smtClean="0">
                <a:cs typeface="Times New Roman" pitchFamily="18" charset="0"/>
              </a:rPr>
              <a:t>Наркотические вещества, попадая во внутреннюю среду организма,       оказывают сильнейшее воздействие, прежде всего на головной мозг. С течением времени у человека появляются зависимости от наркотиков.</a:t>
            </a:r>
          </a:p>
          <a:p>
            <a:pPr indent="-228600" eaLnBrk="0" hangingPunct="0">
              <a:tabLst>
                <a:tab pos="228600" algn="l"/>
              </a:tabLst>
            </a:pPr>
            <a:r>
              <a:rPr lang="ru-RU" dirty="0" smtClean="0">
                <a:cs typeface="Times New Roman" pitchFamily="18" charset="0"/>
              </a:rPr>
              <a:t>   Развитие психической зависимости от наркотика определяется воздействием на зоны поощрения, при которых возникают положительные эмоциональные состояния. Таким образом, употребление наркотика становится наиглавнейшим стимулом в получении положительных эмоций, а при отсутствии наркотика человек чувствует психологический дискомфорт.</a:t>
            </a:r>
          </a:p>
          <a:p>
            <a:pPr indent="-228600" eaLnBrk="0" hangingPunct="0">
              <a:tabLst>
                <a:tab pos="228600" algn="l"/>
              </a:tabLst>
            </a:pPr>
            <a:r>
              <a:rPr lang="ru-RU" dirty="0" smtClean="0">
                <a:cs typeface="Times New Roman" pitchFamily="18" charset="0"/>
              </a:rPr>
              <a:t>   Механизмы формирования физической зависимости от наркотиков до конца еще не ясны. Есть предположения, что они включаются в обменные процессы как необходимый и самостоятельный элемент на уровне регуляции функций жизнедеятельности организма.</a:t>
            </a:r>
          </a:p>
          <a:p>
            <a:pPr indent="-228600" eaLnBrk="0" hangingPunct="0">
              <a:tabLst>
                <a:tab pos="228600" algn="l"/>
              </a:tabLst>
            </a:pPr>
            <a:r>
              <a:rPr lang="ru-RU" dirty="0" smtClean="0">
                <a:cs typeface="Times New Roman" pitchFamily="18" charset="0"/>
              </a:rPr>
              <a:t>    В процессе развития болезни происходит постепенное привыкание к наркотику. Он уже не вызывает того состояния, которое было в начале. Появляется состояние «ломки» или абсистентный синдром. Физиологическое явление привыкания к дозе наркотика называется – толерантностью.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>Влияние наркотиков на организм человека.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1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3071834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Ученые не могут еще точно установить, как наркотики с такой быстротой включаются в обмен веществ человека и становятся необходимой составной частью него. Но уже доказано, что наркотики воздействуют на центр в головном мозге, который отвечает за «поощрение». При этом происходит выброс дофамина в кровь и человек чувствует возбуждение.</a:t>
            </a:r>
          </a:p>
          <a:p>
            <a:r>
              <a:rPr lang="ru-RU" sz="2900" dirty="0" smtClean="0"/>
              <a:t>   Но наркотики отрицательно воздействуют на организм человека. Прежде всего, они снимают боль и снижают болевой порог чувствительности.</a:t>
            </a:r>
          </a:p>
          <a:p>
            <a:r>
              <a:rPr lang="ru-RU" sz="2900" dirty="0" smtClean="0"/>
              <a:t> Это равносильно снятию «службы охраны».</a:t>
            </a:r>
          </a:p>
          <a:p>
            <a:endParaRPr lang="ru-RU" dirty="0"/>
          </a:p>
        </p:txBody>
      </p:sp>
      <p:pic>
        <p:nvPicPr>
          <p:cNvPr id="4" name="Picture 8" descr="070208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500438"/>
            <a:ext cx="3898900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2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3143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cs typeface="Times New Roman" pitchFamily="18" charset="0"/>
              </a:rPr>
              <a:t>Наркотики воздействуют на дыхательный центр и хеморецепторы, которые отвечают за количество кислорода в крови, не реагируют на углекислый газ и происходит кислородное голодание организма. Наркоманы часто умирают от паралича дыхательного центра в результате передозировки.</a:t>
            </a:r>
          </a:p>
          <a:p>
            <a:pPr eaLnBrk="0" hangingPunct="0"/>
            <a:r>
              <a:rPr lang="ru-RU" dirty="0" smtClean="0">
                <a:cs typeface="Times New Roman" pitchFamily="18" charset="0"/>
              </a:rPr>
              <a:t>	Наркотики также влияют на к</a:t>
            </a:r>
            <a:r>
              <a:rPr lang="ru-RU" sz="2800" dirty="0" smtClean="0">
                <a:cs typeface="Times New Roman" pitchFamily="18" charset="0"/>
              </a:rPr>
              <a:t>а</a:t>
            </a:r>
            <a:r>
              <a:rPr lang="ru-RU" dirty="0" smtClean="0">
                <a:cs typeface="Times New Roman" pitchFamily="18" charset="0"/>
              </a:rPr>
              <a:t>шлевой центр. Кашель – это защитная реакция нашего организма, но у наркоманов отключается защитный механизм кашля. </a:t>
            </a:r>
            <a:endParaRPr lang="ru-RU" sz="5400" dirty="0" smtClean="0"/>
          </a:p>
          <a:p>
            <a:endParaRPr lang="ru-RU" dirty="0"/>
          </a:p>
        </p:txBody>
      </p:sp>
      <p:pic>
        <p:nvPicPr>
          <p:cNvPr id="4" name="Picture 4" descr="070205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143248"/>
            <a:ext cx="3490912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2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29289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cs typeface="Times New Roman" pitchFamily="18" charset="0"/>
              </a:rPr>
              <a:t>Наркотики способствуют угнетению сосудодвигательного центра, а  следствие этого снижению кровяного давления и замедлению пульса. </a:t>
            </a:r>
          </a:p>
          <a:p>
            <a:r>
              <a:rPr lang="ru-RU" sz="2400" dirty="0" smtClean="0">
                <a:cs typeface="Times New Roman" pitchFamily="18" charset="0"/>
              </a:rPr>
              <a:t>По этой причине ухудшаются функции сердечно-сосудистой системы, функции всех клеток слабеют, и весь организм дряхлеет, как в старости.</a:t>
            </a:r>
          </a:p>
          <a:p>
            <a:endParaRPr lang="ru-RU" dirty="0"/>
          </a:p>
        </p:txBody>
      </p:sp>
      <p:pic>
        <p:nvPicPr>
          <p:cNvPr id="5" name="Picture 4" descr="07020401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86058"/>
            <a:ext cx="5929354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0"/>
            <a:ext cx="4714876" cy="685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Несмотря на знания о вреде наркотиков, возникает ситуация, когда распространители умело внедряют в умы подростков мифы, которые способствуют привлечению ребят в ряды наркоманов.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Средняя продолжительность жизни наркомана с того момента, как он плотно сел на иглу, составляет 6-7 лет.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Picture 2" descr="ппа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1343</Words>
  <Application>Microsoft Office PowerPoint</Application>
  <PresentationFormat>Экран (4:3)</PresentationFormat>
  <Paragraphs>132</Paragraphs>
  <Slides>27</Slides>
  <Notes>3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Clip</vt:lpstr>
      <vt:lpstr>Слайд 1</vt:lpstr>
      <vt:lpstr> </vt:lpstr>
      <vt:lpstr>Слайд 3</vt:lpstr>
      <vt:lpstr>Слайд 4</vt:lpstr>
      <vt:lpstr> Влияние наркотиков на организм человека. </vt:lpstr>
      <vt:lpstr> </vt:lpstr>
      <vt:lpstr> </vt:lpstr>
      <vt:lpstr>Слайд 8</vt:lpstr>
      <vt:lpstr>Слайд 9</vt:lpstr>
      <vt:lpstr>Миф первый</vt:lpstr>
      <vt:lpstr>Миф второй. </vt:lpstr>
      <vt:lpstr> Миф третий. </vt:lpstr>
      <vt:lpstr>Миф четвертый. </vt:lpstr>
      <vt:lpstr>НАРКОТИКИ - ЭТО ЗАРАЗА, НО ТЫ НЕ ПОЙМЕШЬ ЭТО СРАЗУ. БЫСТРО К НАРКОТИКАМ ТЫ ПРИВЫКАЕШЬ И МЕДЛЕННО В МУКАХ ОТ НИХ УМИРАЕШЬ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СПОРТ-НАШЕ ЗДОРОВЬЕ Алексей Немов</vt:lpstr>
      <vt:lpstr>Мария Шарапова  </vt:lpstr>
      <vt:lpstr>Роман Павлюченко</vt:lpstr>
      <vt:lpstr>Слайд 25</vt:lpstr>
      <vt:lpstr>Слайд 26</vt:lpstr>
      <vt:lpstr>Слайд 27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38</cp:revision>
  <dcterms:created xsi:type="dcterms:W3CDTF">2011-10-22T07:41:53Z</dcterms:created>
  <dcterms:modified xsi:type="dcterms:W3CDTF">2019-10-12T08:39:20Z</dcterms:modified>
</cp:coreProperties>
</file>