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6" r:id="rId10"/>
    <p:sldId id="268" r:id="rId11"/>
    <p:sldId id="267" r:id="rId12"/>
    <p:sldId id="270" r:id="rId13"/>
    <p:sldId id="269" r:id="rId14"/>
    <p:sldId id="271" r:id="rId15"/>
    <p:sldId id="272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6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procvetaniya.info/kak-vyrastit-kedr-iz-oreshka/" TargetMode="External"/><Relationship Id="rId3" Type="http://schemas.openxmlformats.org/officeDocument/2006/relationships/hyperlink" Target="http://prostoprikol.com/19893-foto-krasivye-kartinki-berezy.html" TargetMode="External"/><Relationship Id="rId7" Type="http://schemas.openxmlformats.org/officeDocument/2006/relationships/hyperlink" Target="http://celebnietravi.ru/images/osina-obiknovennaya_7_large.jpg" TargetMode="External"/><Relationship Id="rId2" Type="http://schemas.openxmlformats.org/officeDocument/2006/relationships/hyperlink" Target="http://www.clipartbank.ru/details.php?gid=32&amp;pid=69523&amp;sgi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hota-v-sibiri.ru/819-elka-v-lesu-foto.html" TargetMode="External"/><Relationship Id="rId5" Type="http://schemas.openxmlformats.org/officeDocument/2006/relationships/hyperlink" Target="http://www.goodhouse.ru/home/garden/vybiraem-zhivuyu-elku/" TargetMode="External"/><Relationship Id="rId10" Type="http://schemas.openxmlformats.org/officeDocument/2006/relationships/hyperlink" Target="http://polzavred.ru/wp-content/uploads/ivan_chai_polza.jpg" TargetMode="External"/><Relationship Id="rId4" Type="http://schemas.openxmlformats.org/officeDocument/2006/relationships/hyperlink" Target="http://volnomuvolya.com/tayezhnyy_les_rasteniya_taygi.html" TargetMode="External"/><Relationship Id="rId9" Type="http://schemas.openxmlformats.org/officeDocument/2006/relationships/hyperlink" Target="https://www.youtube.com/watch?v=PCLHvuRyLh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348880"/>
            <a:ext cx="7772400" cy="147002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6000" b="1" dirty="0" smtClean="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«Югра</a:t>
            </a:r>
            <a:r>
              <a:rPr lang="ru-RU" sz="6000" b="1" dirty="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, наша </a:t>
            </a:r>
            <a:r>
              <a:rPr lang="ru-RU" sz="6000" b="1" dirty="0" smtClean="0">
                <a:solidFill>
                  <a:srgbClr val="800000"/>
                </a:solidFill>
                <a:latin typeface="Times New Roman"/>
                <a:ea typeface="Calibri"/>
                <a:cs typeface="Times New Roman"/>
              </a:rPr>
              <a:t>Родина».</a:t>
            </a:r>
            <a:r>
              <a:rPr lang="ru-RU" sz="3600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3933056"/>
            <a:ext cx="3995936" cy="1368152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43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Хабибулина Ия </a:t>
            </a:r>
            <a:r>
              <a:rPr lang="ru-RU" sz="4300" b="1" dirty="0" smtClean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Григорьевна,</a:t>
            </a:r>
            <a:r>
              <a:rPr lang="ru-RU" sz="4300" b="1" dirty="0" smtClean="0">
                <a:solidFill>
                  <a:srgbClr val="003300"/>
                </a:solidFill>
                <a:ea typeface="Calibri"/>
                <a:cs typeface="Times New Roman"/>
              </a:rPr>
              <a:t> </a:t>
            </a:r>
          </a:p>
          <a:p>
            <a:pPr algn="l">
              <a:lnSpc>
                <a:spcPct val="120000"/>
              </a:lnSpc>
            </a:pPr>
            <a:r>
              <a:rPr lang="ru-RU" sz="4300" b="1" dirty="0" smtClean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педагог </a:t>
            </a:r>
            <a:r>
              <a:rPr lang="ru-RU" sz="4300" b="1" dirty="0">
                <a:solidFill>
                  <a:srgbClr val="003300"/>
                </a:solidFill>
                <a:latin typeface="Times New Roman"/>
                <a:ea typeface="Calibri"/>
                <a:cs typeface="Times New Roman"/>
              </a:rPr>
              <a:t>дополнительного образования МБУ ДО «РЦТДиМ «Спектр» </a:t>
            </a:r>
            <a:endParaRPr lang="ru-RU" sz="4300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94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04664"/>
            <a:ext cx="7436644" cy="5577483"/>
          </a:xfrm>
        </p:spPr>
      </p:pic>
    </p:spTree>
    <p:extLst>
      <p:ext uri="{BB962C8B-B14F-4D97-AF65-F5344CB8AC3E}">
        <p14:creationId xmlns:p14="http://schemas.microsoft.com/office/powerpoint/2010/main" val="64839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Процесс изготовления стружки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6547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Последнее пристанище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SDC127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706"/>
            <a:ext cx="4038600" cy="3028950"/>
          </a:xfrm>
          <a:ln w="41275">
            <a:solidFill>
              <a:srgbClr val="800000"/>
            </a:solidFill>
          </a:ln>
        </p:spPr>
      </p:pic>
      <p:pic>
        <p:nvPicPr>
          <p:cNvPr id="6" name="Содержимое 5" descr="CIMG123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348706"/>
            <a:ext cx="4038600" cy="3028950"/>
          </a:xfrm>
          <a:ln w="50800"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Священный лабаз 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70620101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  <a:ln w="50800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409493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Ограда для оленей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706201011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  <a:ln w="50800">
            <a:solidFill>
              <a:srgbClr val="8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Музей села </a:t>
            </a:r>
            <a:r>
              <a:rPr lang="ru-RU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Варьёган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88840"/>
            <a:ext cx="4882749" cy="3193281"/>
          </a:xfrm>
          <a:ln w="50800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9517739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hlinkClick r:id="rId2"/>
              </a:rPr>
              <a:t>Интернет ресурсы:</a:t>
            </a:r>
          </a:p>
          <a:p>
            <a:r>
              <a:rPr lang="en-US" sz="1400" dirty="0" smtClean="0">
                <a:hlinkClick r:id="rId2"/>
              </a:rPr>
              <a:t>http://www.clipartbank.ru/details.php?gid=32&amp;pid=69523&amp;sgid</a:t>
            </a:r>
            <a:r>
              <a:rPr lang="en-US" sz="1400" dirty="0" smtClean="0"/>
              <a:t>=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http://prostoprikol.com/19893-foto-krasivye-kartinki-berezy.html</a:t>
            </a:r>
            <a:r>
              <a:rPr lang="ru-RU" sz="1400" dirty="0" smtClean="0"/>
              <a:t> </a:t>
            </a:r>
          </a:p>
          <a:p>
            <a:r>
              <a:rPr lang="en-US" sz="1400" dirty="0" smtClean="0">
                <a:hlinkClick r:id="rId4"/>
              </a:rPr>
              <a:t>http://volnomuvolya.com/tayezhnyy_les_rasteniya_taygi.html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http://www.goodhouse.ru/home/garden/vybiraem-zhivuyu-elku/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http://ohota-v-sibiri.ru/819-elka-v-lesu-foto.html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http://celebnietravi.ru/images/osina-obiknovennaya_7_large.jpg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http://procvetaniya.info/kak-vyrastit-kedr-iz-oreshka/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https://www.youtube.com/watch?v=PCLHvuRyLhs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http://polzavred.ru/wp-content/uploads/ivan_chai_polza.jpg</a:t>
            </a:r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501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Сосна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5923553" cy="3805883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91978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Берёза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357074" cy="3973172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21241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3209847" cy="4803141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365745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Ёлка и ель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12776"/>
            <a:ext cx="3536362" cy="4961732"/>
          </a:xfrm>
          <a:ln w="28575">
            <a:solidFill>
              <a:srgbClr val="800000"/>
            </a:solidFill>
          </a:ln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12776"/>
            <a:ext cx="4330824" cy="3456558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36141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Осина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628800"/>
            <a:ext cx="6048672" cy="4536504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09469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Кедр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7032069" cy="3900601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87304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Мать- и- мачеха 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72816"/>
            <a:ext cx="6831390" cy="3842657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178859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Иван- чай</a:t>
            </a:r>
            <a:endParaRPr lang="ru-RU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6840760" cy="4275475"/>
          </a:xfrm>
          <a:ln w="28575">
            <a:solidFill>
              <a:srgbClr val="800000"/>
            </a:solidFill>
          </a:ln>
        </p:spPr>
      </p:pic>
    </p:spTree>
    <p:extLst>
      <p:ext uri="{BB962C8B-B14F-4D97-AF65-F5344CB8AC3E}">
        <p14:creationId xmlns:p14="http://schemas.microsoft.com/office/powerpoint/2010/main" val="71963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79</Words>
  <Application>Microsoft Office PowerPoint</Application>
  <PresentationFormat>Экран (4:3)</PresentationFormat>
  <Paragraphs>26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«Югра, наша Родина». </vt:lpstr>
      <vt:lpstr>Сосна</vt:lpstr>
      <vt:lpstr>Берёза</vt:lpstr>
      <vt:lpstr>Ель</vt:lpstr>
      <vt:lpstr>Ёлка и ель</vt:lpstr>
      <vt:lpstr>Осина</vt:lpstr>
      <vt:lpstr>Кедр</vt:lpstr>
      <vt:lpstr>Мать- и- мачеха </vt:lpstr>
      <vt:lpstr>Иван- чай</vt:lpstr>
      <vt:lpstr>Презентация PowerPoint</vt:lpstr>
      <vt:lpstr>Процесс изготовления стружки</vt:lpstr>
      <vt:lpstr>Последнее пристанище</vt:lpstr>
      <vt:lpstr>Священный лабаз </vt:lpstr>
      <vt:lpstr>Ограда для оленей</vt:lpstr>
      <vt:lpstr>Музей села Варьёган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19</cp:revision>
  <dcterms:created xsi:type="dcterms:W3CDTF">2016-03-20T17:53:28Z</dcterms:created>
  <dcterms:modified xsi:type="dcterms:W3CDTF">2016-03-24T05:44:09Z</dcterms:modified>
</cp:coreProperties>
</file>