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339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877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86983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835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2896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9278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986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05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184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495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447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158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51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74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948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714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E2AB-EEE7-4218-ADEE-2A3C1EF14DF8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D1D48D2-28CA-4DBF-8ACD-1DE6BB743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225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5.jp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2.jpg"/><Relationship Id="rId7" Type="http://schemas.openxmlformats.org/officeDocument/2006/relationships/image" Target="../media/image10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g"/><Relationship Id="rId4" Type="http://schemas.openxmlformats.org/officeDocument/2006/relationships/image" Target="../media/image7.jpeg"/><Relationship Id="rId9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по заповедникам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Мурманской области»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Разработали:</a:t>
            </a: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Белехова Ирина Васильевна</a:t>
            </a: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высшей квалификационной категории</a:t>
            </a:r>
          </a:p>
          <a:p>
            <a:pPr algn="r"/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Бахарева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Мария Альбертовна</a:t>
            </a:r>
          </a:p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первой квалификационной категории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90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FEDC0DC-5863-4366-AC89-7C41DF1BDD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1"/>
          <a:stretch/>
        </p:blipFill>
        <p:spPr>
          <a:xfrm>
            <a:off x="1174846" y="1414154"/>
            <a:ext cx="7108233" cy="544384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19BE32C-AF73-4A29-9C0D-9A079C71E1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1" r="43696" b="6208"/>
          <a:stretch/>
        </p:blipFill>
        <p:spPr>
          <a:xfrm>
            <a:off x="8283079" y="735721"/>
            <a:ext cx="3512995" cy="378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40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FEC7152C-1C7A-4B00-AB54-4061605E18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" t="9810" r="19926" b="12404"/>
          <a:stretch/>
        </p:blipFill>
        <p:spPr>
          <a:xfrm>
            <a:off x="1033628" y="1378424"/>
            <a:ext cx="6963614" cy="5333831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897A71D-C699-4C09-91A4-0D13BAACC9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1" r="3008"/>
          <a:stretch/>
        </p:blipFill>
        <p:spPr>
          <a:xfrm>
            <a:off x="8399282" y="394748"/>
            <a:ext cx="3526086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91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9983136-2335-4229-96A9-6D4431EF40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81" y="1630836"/>
            <a:ext cx="8167163" cy="4895688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04FCC3B-9F92-42C1-AACB-AB74BE29D3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1" t="12931" r="44906" b="10332"/>
          <a:stretch/>
        </p:blipFill>
        <p:spPr>
          <a:xfrm>
            <a:off x="8574244" y="1005541"/>
            <a:ext cx="3432151" cy="307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7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9C4BC7F-23A1-4C08-8ACC-3CE3071DD7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74"/>
          <a:stretch/>
        </p:blipFill>
        <p:spPr>
          <a:xfrm>
            <a:off x="1601571" y="931799"/>
            <a:ext cx="6832745" cy="5926201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4EE7412-F3B1-4A45-8FB9-25EF9070E1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6"/>
          <a:stretch/>
        </p:blipFill>
        <p:spPr>
          <a:xfrm>
            <a:off x="8644403" y="832512"/>
            <a:ext cx="3399215" cy="446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1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46001F7-BAEC-4E6B-BD60-7E54B76CD7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135" y="322267"/>
            <a:ext cx="4498296" cy="6535733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D748581-9A7E-40B8-B6A6-F45836C79C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05"/>
          <a:stretch/>
        </p:blipFill>
        <p:spPr>
          <a:xfrm>
            <a:off x="7309366" y="1146412"/>
            <a:ext cx="3618762" cy="394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27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10E5D38B-2AF5-4B0B-91A3-C666CDA3CB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09" b="9587"/>
          <a:stretch/>
        </p:blipFill>
        <p:spPr>
          <a:xfrm>
            <a:off x="1623651" y="873384"/>
            <a:ext cx="6850905" cy="5984616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081C53E-B5FF-4BA5-B793-865A0E97B5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45"/>
          <a:stretch/>
        </p:blipFill>
        <p:spPr>
          <a:xfrm>
            <a:off x="8878027" y="655725"/>
            <a:ext cx="3054666" cy="402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06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08129A1-C382-46A1-9E18-9DA8CEDA3F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901" y="1141487"/>
            <a:ext cx="8427987" cy="5618658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4063562-E8D7-414A-86DF-847732F5FF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" r="45455"/>
          <a:stretch/>
        </p:blipFill>
        <p:spPr>
          <a:xfrm>
            <a:off x="8743880" y="668125"/>
            <a:ext cx="3378989" cy="395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7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65" b="30348"/>
          <a:stretch/>
        </p:blipFill>
        <p:spPr>
          <a:xfrm>
            <a:off x="6079273" y="3753135"/>
            <a:ext cx="5467974" cy="31048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42" y="2335474"/>
            <a:ext cx="4553803" cy="34153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885" y="92123"/>
            <a:ext cx="3055393" cy="4073857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7" y="122830"/>
            <a:ext cx="4094145" cy="200622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260" y="122830"/>
            <a:ext cx="3032362" cy="40431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89160" y="6243851"/>
            <a:ext cx="4490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Ловозерский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горный массив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51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823" y="744267"/>
            <a:ext cx="8625386" cy="6018198"/>
          </a:xfrm>
        </p:spPr>
      </p:pic>
      <p:sp>
        <p:nvSpPr>
          <p:cNvPr id="5" name="TextBox 4"/>
          <p:cNvSpPr txBox="1"/>
          <p:nvPr/>
        </p:nvSpPr>
        <p:spPr>
          <a:xfrm>
            <a:off x="491319" y="6280189"/>
            <a:ext cx="1665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Хибины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29301" y="163773"/>
            <a:ext cx="8065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Сбережем природу вместе!!!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09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665026" y="0"/>
            <a:ext cx="8849033" cy="6858000"/>
          </a:xfrm>
        </p:spPr>
      </p:pic>
    </p:spTree>
    <p:extLst>
      <p:ext uri="{BB962C8B-B14F-4D97-AF65-F5344CB8AC3E}">
        <p14:creationId xmlns:p14="http://schemas.microsoft.com/office/powerpoint/2010/main" val="178023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241" y="124432"/>
            <a:ext cx="3686034" cy="368603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634" y="219966"/>
            <a:ext cx="4420189" cy="3114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" t="14555" r="53732" b="15595"/>
          <a:stretch/>
        </p:blipFill>
        <p:spPr>
          <a:xfrm>
            <a:off x="7954511" y="3494483"/>
            <a:ext cx="2903548" cy="3363517"/>
          </a:xfrm>
          <a:prstGeom prst="rect">
            <a:avLst/>
          </a:prstGeom>
        </p:spPr>
      </p:pic>
      <p:pic>
        <p:nvPicPr>
          <p:cNvPr id="8" name="Объект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241" y="3875964"/>
            <a:ext cx="5653817" cy="277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41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98" y="3776420"/>
            <a:ext cx="3625570" cy="298025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50" y="292337"/>
            <a:ext cx="1584278" cy="15842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450" y="72547"/>
            <a:ext cx="3315666" cy="28205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4"/>
          <a:stretch/>
        </p:blipFill>
        <p:spPr>
          <a:xfrm>
            <a:off x="5761339" y="292337"/>
            <a:ext cx="3353380" cy="22518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719" y="4641062"/>
            <a:ext cx="3761096" cy="21156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" t="7817"/>
          <a:stretch/>
        </p:blipFill>
        <p:spPr>
          <a:xfrm>
            <a:off x="4512637" y="2544218"/>
            <a:ext cx="3903261" cy="20896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55" y="2007080"/>
            <a:ext cx="3276600" cy="19823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58"/>
          <a:stretch/>
        </p:blipFill>
        <p:spPr>
          <a:xfrm>
            <a:off x="9184942" y="72547"/>
            <a:ext cx="2744705" cy="29257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5"/>
          <a:stretch/>
        </p:blipFill>
        <p:spPr>
          <a:xfrm>
            <a:off x="8451010" y="2809592"/>
            <a:ext cx="3740990" cy="312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8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006"/>
            <a:ext cx="2095500" cy="14763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104" y="177006"/>
            <a:ext cx="4884447" cy="32741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076" y="177006"/>
            <a:ext cx="4356399" cy="327410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9" t="16000"/>
          <a:stretch/>
        </p:blipFill>
        <p:spPr>
          <a:xfrm>
            <a:off x="1209293" y="3847674"/>
            <a:ext cx="3800349" cy="28146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2" t="13280" r="19517" b="14896"/>
          <a:stretch/>
        </p:blipFill>
        <p:spPr>
          <a:xfrm>
            <a:off x="5101354" y="3698778"/>
            <a:ext cx="2883460" cy="29635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20" r="23872"/>
          <a:stretch/>
        </p:blipFill>
        <p:spPr>
          <a:xfrm>
            <a:off x="104462" y="1981581"/>
            <a:ext cx="2612985" cy="18660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526" y="3698778"/>
            <a:ext cx="3931025" cy="294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4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799" y="83560"/>
            <a:ext cx="2681007" cy="36186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299" y="0"/>
            <a:ext cx="4230807" cy="31841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53" y="3794291"/>
            <a:ext cx="5446595" cy="30637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579" y="3070746"/>
            <a:ext cx="4836155" cy="378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30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5" t="8229" r="12519" b="20574"/>
          <a:stretch/>
        </p:blipFill>
        <p:spPr>
          <a:xfrm>
            <a:off x="218364" y="1319127"/>
            <a:ext cx="5982828" cy="4423785"/>
          </a:xfr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118CC22-99C2-4470-A550-2C3F56D17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19" b="100000" l="0" r="966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305" y="0"/>
            <a:ext cx="3807695" cy="40198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72E6537D-CB2C-4443-A107-FE5624CBA00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877" b="89674" l="2889" r="53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4171"/>
          <a:stretch/>
        </p:blipFill>
        <p:spPr>
          <a:xfrm>
            <a:off x="6190112" y="723331"/>
            <a:ext cx="2239980" cy="246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87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ED23D916-E455-473D-AE3F-4A3243D5FA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9" t="26937" r="54333" b="8937"/>
          <a:stretch/>
        </p:blipFill>
        <p:spPr>
          <a:xfrm>
            <a:off x="1650813" y="73963"/>
            <a:ext cx="4628564" cy="6784037"/>
          </a:xfr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9C58E8C-94BE-44E3-ABEC-89A31617E8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67" b="91304" l="53667" r="95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325" t="13561"/>
          <a:stretch/>
        </p:blipFill>
        <p:spPr>
          <a:xfrm>
            <a:off x="7683971" y="1282889"/>
            <a:ext cx="3915462" cy="454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73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824E320-5270-45F7-8AEA-D0E79869A4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8" t="29320" r="22811" b="5039"/>
          <a:stretch/>
        </p:blipFill>
        <p:spPr>
          <a:xfrm>
            <a:off x="1391450" y="1310185"/>
            <a:ext cx="6945208" cy="5437718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BA4B4779-E851-497F-B651-628DED7CB5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5"/>
          <a:stretch/>
        </p:blipFill>
        <p:spPr>
          <a:xfrm>
            <a:off x="8336658" y="394747"/>
            <a:ext cx="3896609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64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427</TotalTime>
  <Words>31</Words>
  <Application>Microsoft Office PowerPoint</Application>
  <PresentationFormat>Широкоэкранный</PresentationFormat>
  <Paragraphs>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Century Gothic</vt:lpstr>
      <vt:lpstr>Times New Roman</vt:lpstr>
      <vt:lpstr>Wingdings 3</vt:lpstr>
      <vt:lpstr>Легкий дым</vt:lpstr>
      <vt:lpstr>«Экскурсия по заповедникам Мурманской области»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«заповедники Мурманской области»</dc:title>
  <dc:creator>Ученик</dc:creator>
  <cp:lastModifiedBy>Ученик</cp:lastModifiedBy>
  <cp:revision>23</cp:revision>
  <dcterms:created xsi:type="dcterms:W3CDTF">2025-02-25T11:43:49Z</dcterms:created>
  <dcterms:modified xsi:type="dcterms:W3CDTF">2025-03-27T10:19:59Z</dcterms:modified>
</cp:coreProperties>
</file>