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8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Owner\Desktop\zastavka-volshebnaya-melodiya-30939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Owner\Desktop\ryik-medvedya-ochen-blizko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Owner\Desktop\lesnaya-belka-30554%20(1)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Owner\Desktop\jik-pyihtit-30570.mp3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Owner\Desktop\lisa-30604.mp3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Owner\Desktop\zastavka-volshebnaya-melodiya-30939.mp3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20/11/29/s_5fc40a5c63568/img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5719"/>
            <a:ext cx="9144000" cy="6893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zastavka-volshebnaya-melodiya-3093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428604"/>
            <a:ext cx="407990" cy="40799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catherineasquithgallery.com/uploads/posts/2021-02/1612683978_74-p-zelenii-les-fon-1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s://img4.goodfon.ru/wallpaper/nbig/3/1b/medved-sidit-zhivotnoe-les-priroda-derev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661" y="0"/>
            <a:ext cx="91796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yik-medvedya-ochen-blizk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14356" cy="714356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animalphoto.ru/images/photos/medium/5136eaa94acbfde79fc5c53b8affb9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lesnaya-belka-30554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214290"/>
            <a:ext cx="550866" cy="550866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klike.net/uploads/posts/2020-01/1580458675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jik-pyihtit-3057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214290"/>
            <a:ext cx="530227" cy="530227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top10a.ru/wp-content/uploads/2020/01/6-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lisa-306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214290"/>
            <a:ext cx="908056" cy="908056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20/11/29/s_5fc40a5c63568/img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5719"/>
            <a:ext cx="9144000" cy="6893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zastavka-volshebnaya-melodiya-3093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357166"/>
            <a:ext cx="785818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PresentationFormat>Экран (4:3)</PresentationFormat>
  <Paragraphs>0</Paragraphs>
  <Slides>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Owner</dc:creator>
  <cp:lastModifiedBy>Owner</cp:lastModifiedBy>
  <cp:revision>7</cp:revision>
  <dcterms:created xsi:type="dcterms:W3CDTF">2022-10-27T06:09:31Z</dcterms:created>
  <dcterms:modified xsi:type="dcterms:W3CDTF">2022-10-27T07:17:14Z</dcterms:modified>
</cp:coreProperties>
</file>