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9" r:id="rId3"/>
    <p:sldId id="271" r:id="rId4"/>
    <p:sldId id="257" r:id="rId5"/>
    <p:sldId id="258" r:id="rId6"/>
    <p:sldId id="259" r:id="rId7"/>
    <p:sldId id="260" r:id="rId8"/>
    <p:sldId id="273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28" autoAdjust="0"/>
  </p:normalViewPr>
  <p:slideViewPr>
    <p:cSldViewPr>
      <p:cViewPr varScale="1">
        <p:scale>
          <a:sx n="64" d="100"/>
          <a:sy n="64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5"/>
            <a:ext cx="7772400" cy="25202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0" i="1" dirty="0" smtClean="0"/>
              <a:t/>
            </a:r>
            <a:br>
              <a:rPr lang="ru-RU" sz="3100" b="0" i="1" dirty="0" smtClean="0"/>
            </a:br>
            <a:r>
              <a:rPr lang="ru-RU" sz="3100" b="0" i="1" dirty="0" smtClean="0"/>
              <a:t/>
            </a:r>
            <a:br>
              <a:rPr lang="ru-RU" sz="3100" b="0" i="1" dirty="0" smtClean="0"/>
            </a:br>
            <a:r>
              <a:rPr lang="ru-RU" sz="3100" b="0" i="1" dirty="0" smtClean="0"/>
              <a:t/>
            </a:r>
            <a:br>
              <a:rPr lang="ru-RU" sz="3100" b="0" i="1" dirty="0" smtClean="0"/>
            </a:br>
            <a:r>
              <a:rPr lang="ru-RU" sz="3100" b="0" i="1" dirty="0" smtClean="0"/>
              <a:t/>
            </a:r>
            <a:br>
              <a:rPr lang="ru-RU" sz="3100" b="0" i="1" dirty="0" smtClean="0"/>
            </a:br>
            <a:r>
              <a:rPr lang="ru-RU" sz="3100" b="0" i="1" dirty="0" smtClean="0">
                <a:effectLst/>
              </a:rPr>
              <a:t/>
            </a:r>
            <a:br>
              <a:rPr lang="ru-RU" sz="3100" b="0" i="1" dirty="0" smtClean="0">
                <a:effectLst/>
              </a:rPr>
            </a:br>
            <a:r>
              <a:rPr lang="ru-RU" sz="3100" b="0" i="1" dirty="0" smtClean="0">
                <a:effectLst/>
              </a:rPr>
              <a:t/>
            </a:r>
            <a:br>
              <a:rPr lang="ru-RU" sz="3100" b="0" i="1" dirty="0" smtClean="0">
                <a:effectLst/>
              </a:rPr>
            </a:br>
            <a:r>
              <a:rPr lang="ru-RU" sz="3100" b="0" i="1" dirty="0" smtClean="0">
                <a:effectLst/>
              </a:rPr>
              <a:t/>
            </a:r>
            <a:br>
              <a:rPr lang="ru-RU" sz="3100" b="0" i="1" dirty="0" smtClean="0">
                <a:effectLst/>
              </a:rPr>
            </a:br>
            <a:r>
              <a:rPr lang="ru-RU" sz="3100" b="0" i="1" dirty="0" smtClean="0"/>
              <a:t>География – самая героическая и самая поэтическая из всех наук, наука о Земле и человеке, живущем на ней.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0" i="1" dirty="0" smtClean="0"/>
              <a:t>                                          </a:t>
            </a:r>
            <a:r>
              <a:rPr lang="ru-RU" b="0" i="1" dirty="0" smtClean="0"/>
              <a:t>  </a:t>
            </a:r>
            <a:r>
              <a:rPr lang="ru-RU" sz="2200" b="0" i="1" dirty="0" smtClean="0"/>
              <a:t>А. Казанцева</a:t>
            </a:r>
            <a:br>
              <a:rPr lang="ru-RU" sz="2200" b="0" i="1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708920"/>
            <a:ext cx="7772400" cy="2246407"/>
          </a:xfrm>
        </p:spPr>
        <p:txBody>
          <a:bodyPr/>
          <a:lstStyle/>
          <a:p>
            <a:pPr algn="ctr"/>
            <a:r>
              <a:rPr lang="ru-RU" sz="2800" dirty="0" err="1" smtClean="0"/>
              <a:t>ГеоКВН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5 класс</a:t>
            </a:r>
          </a:p>
          <a:p>
            <a:pPr algn="ctr"/>
            <a:endParaRPr lang="ru-RU" dirty="0" smtClean="0"/>
          </a:p>
          <a:p>
            <a:r>
              <a:rPr lang="ru-RU" dirty="0" smtClean="0"/>
              <a:t>Учитель географии С.А.Курий</a:t>
            </a:r>
            <a:endParaRPr lang="ru-RU" dirty="0"/>
          </a:p>
        </p:txBody>
      </p:sp>
      <p:pic>
        <p:nvPicPr>
          <p:cNvPr id="4" name="Рисунок 3" descr="http://konovalenko.74439s005.edusite.ru/images/3696465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158417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Участники команд (по 2 человека) должны показать 2  объекта, только жестами на тему «Космос»</a:t>
            </a:r>
          </a:p>
          <a:p>
            <a:r>
              <a:rPr lang="ru-RU" dirty="0" smtClean="0"/>
              <a:t>За правильный ответ команда получает 2 балла.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4.Конкурс «Географическая пантомима»</a:t>
            </a:r>
            <a:endParaRPr lang="ru-RU" dirty="0"/>
          </a:p>
        </p:txBody>
      </p:sp>
      <p:pic>
        <p:nvPicPr>
          <p:cNvPr id="4" name="Рисунок 3" descr="http://fotohomka.ru/images/Jan/09/fda12bd60afe2c7f035169a8de20dc9b/mini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356992"/>
            <a:ext cx="5616624" cy="3004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450499"/>
          </a:xfrm>
        </p:spPr>
        <p:txBody>
          <a:bodyPr/>
          <a:lstStyle/>
          <a:p>
            <a:r>
              <a:rPr lang="ru-RU" dirty="0" smtClean="0"/>
              <a:t> За каждый правильный ответ- 1б.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Конкурс болельщиков</a:t>
            </a:r>
            <a:br>
              <a:rPr lang="ru-RU" dirty="0" smtClean="0"/>
            </a:br>
            <a:r>
              <a:rPr lang="ru-RU" dirty="0" smtClean="0"/>
              <a:t>12апреля- День космонавтики</a:t>
            </a:r>
            <a:endParaRPr lang="ru-RU" dirty="0"/>
          </a:p>
        </p:txBody>
      </p:sp>
      <p:pic>
        <p:nvPicPr>
          <p:cNvPr id="4" name="Рисунок 3" descr="детские загадки про космо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437112"/>
            <a:ext cx="4242048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xn--j1acjj.xn--j1amh/uploads/posts/2011-02/1297700536_magic-cosmos-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988840"/>
            <a:ext cx="388843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900igr.net/up/datas/74138/0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4509120"/>
            <a:ext cx="4032448" cy="23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900igr.net/up/datas/195356/0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9" y="2060847"/>
            <a:ext cx="4392487" cy="237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/>
          <a:lstStyle/>
          <a:p>
            <a:r>
              <a:rPr lang="ru-RU" dirty="0" smtClean="0"/>
              <a:t> Отгадайте загадки.</a:t>
            </a:r>
          </a:p>
          <a:p>
            <a:r>
              <a:rPr lang="ru-RU" dirty="0" smtClean="0"/>
              <a:t> За правильный ответ -1 балл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/>
              <a:t>5.Конкурс капитанов</a:t>
            </a:r>
            <a:endParaRPr lang="ru-RU" dirty="0"/>
          </a:p>
        </p:txBody>
      </p:sp>
      <p:pic>
        <p:nvPicPr>
          <p:cNvPr id="4" name="Рисунок 3" descr="60 интересных фактов по географи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132856"/>
            <a:ext cx="424847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deti-i-vnuki.ru/wp-content/uploads/2016/04/i-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132856"/>
            <a:ext cx="424847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147248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Назвать какой объект изображен на слайде и рассказать, что вы знаете о нем и где находиться?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 «Россия без каждого из нас обойтись может, </a:t>
            </a:r>
          </a:p>
          <a:p>
            <a:pPr algn="ctr">
              <a:buNone/>
            </a:pPr>
            <a:r>
              <a:rPr lang="ru-RU" dirty="0" smtClean="0"/>
              <a:t>но никто из нас без нее не может обойтись:</a:t>
            </a:r>
          </a:p>
          <a:p>
            <a:pPr algn="ctr">
              <a:buNone/>
            </a:pPr>
            <a:r>
              <a:rPr lang="ru-RU" dirty="0" smtClean="0"/>
              <a:t>горе тому, кто это думает, двойное тому, </a:t>
            </a:r>
          </a:p>
          <a:p>
            <a:pPr algn="ctr">
              <a:buNone/>
            </a:pPr>
            <a:r>
              <a:rPr lang="ru-RU" dirty="0" smtClean="0"/>
              <a:t>кто действительно без нее обходится»</a:t>
            </a:r>
            <a:br>
              <a:rPr lang="ru-RU" dirty="0" smtClean="0"/>
            </a:br>
            <a:r>
              <a:rPr lang="ru-RU" dirty="0" smtClean="0"/>
              <a:t>                                                                                     И.С. Тургенев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6.Конкурс «Туристический объект»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9451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ru-RU" dirty="0" smtClean="0"/>
              <a:t>Команда 5а класса</a:t>
            </a:r>
            <a:endParaRPr lang="ru-RU" dirty="0"/>
          </a:p>
        </p:txBody>
      </p:sp>
      <p:pic>
        <p:nvPicPr>
          <p:cNvPr id="1026" name="Picture 2" descr="wallpapers_28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84887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Команда 5б класса</a:t>
            </a:r>
            <a:endParaRPr lang="ru-RU" dirty="0"/>
          </a:p>
        </p:txBody>
      </p:sp>
      <p:pic>
        <p:nvPicPr>
          <p:cNvPr id="2050" name="Picture 2" descr="96_m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632848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Команда </a:t>
            </a:r>
            <a:r>
              <a:rPr lang="ru-RU" smtClean="0"/>
              <a:t>5в класса </a:t>
            </a:r>
            <a:endParaRPr lang="ru-RU"/>
          </a:p>
        </p:txBody>
      </p:sp>
      <p:pic>
        <p:nvPicPr>
          <p:cNvPr id="4" name="Содержимое 4" descr="http://memory45.kurganobl.ru/admin/pics/958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62000" y="1247774"/>
            <a:ext cx="7986464" cy="4629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ids holding the whole world of opportunities in their hands Фото со стока - 67683479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95936" y="1412776"/>
            <a:ext cx="482453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игру!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196753"/>
            <a:ext cx="352839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ru-RU" sz="2000" dirty="0" smtClean="0"/>
              <a:t>На свете игр есть не мало</a:t>
            </a:r>
            <a:br>
              <a:rPr lang="ru-RU" sz="2000" dirty="0" smtClean="0"/>
            </a:br>
            <a:r>
              <a:rPr lang="ru-RU" sz="2000" dirty="0" smtClean="0"/>
              <a:t>Веселых, шумных, озорных.</a:t>
            </a:r>
            <a:br>
              <a:rPr lang="ru-RU" sz="2000" dirty="0" smtClean="0"/>
            </a:br>
            <a:r>
              <a:rPr lang="ru-RU" sz="2000" dirty="0" smtClean="0"/>
              <a:t>Но есть игра, в которой надо</a:t>
            </a:r>
            <a:br>
              <a:rPr lang="ru-RU" sz="2000" dirty="0" smtClean="0"/>
            </a:br>
            <a:r>
              <a:rPr lang="ru-RU" sz="2000" dirty="0" smtClean="0"/>
              <a:t>Смекалку, волю проявить.</a:t>
            </a:r>
            <a:br>
              <a:rPr lang="ru-RU" sz="2000" dirty="0" smtClean="0"/>
            </a:br>
            <a:r>
              <a:rPr lang="ru-RU" sz="2000" dirty="0" smtClean="0"/>
              <a:t>Свою находчивость умело</a:t>
            </a:r>
            <a:br>
              <a:rPr lang="ru-RU" sz="2000" dirty="0" smtClean="0"/>
            </a:br>
            <a:r>
              <a:rPr lang="ru-RU" sz="2000" dirty="0" smtClean="0"/>
              <a:t>Продемонстрировать жюри</a:t>
            </a:r>
            <a:br>
              <a:rPr lang="ru-RU" sz="2000" dirty="0" smtClean="0"/>
            </a:br>
            <a:r>
              <a:rPr lang="ru-RU" sz="2000" dirty="0" smtClean="0"/>
              <a:t>Дружбы с другом не испортить</a:t>
            </a:r>
            <a:br>
              <a:rPr lang="ru-RU" sz="2000" dirty="0" smtClean="0"/>
            </a:br>
            <a:r>
              <a:rPr lang="ru-RU" sz="2000" dirty="0" smtClean="0"/>
              <a:t>Имея жажду победить</a:t>
            </a:r>
            <a:r>
              <a:rPr lang="ru-RU" sz="2400" dirty="0" smtClean="0"/>
              <a:t>.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900igr.net/up/datas/39018/01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260648"/>
            <a:ext cx="6480719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vashsad.ua/i/gallery/wallpapers/65/1280_800/DL0pyMzJ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3356992"/>
            <a:ext cx="5184849" cy="3164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images.myshared.ru/10/998983/slide_2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76672"/>
            <a:ext cx="7920285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92a/0001a351-d3b8f31f/img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476672"/>
            <a:ext cx="8208912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Развитие интереса к предмету</a:t>
            </a:r>
          </a:p>
          <a:p>
            <a:r>
              <a:rPr lang="ru-RU" dirty="0" smtClean="0"/>
              <a:t>Расширение знаний по предмету</a:t>
            </a:r>
          </a:p>
          <a:p>
            <a:r>
              <a:rPr lang="ru-RU" dirty="0" smtClean="0"/>
              <a:t>Развитие коммуникативных компетенций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4"/>
                </a:solidFill>
              </a:rPr>
              <a:t>                УЧАСТНИКИ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4"/>
                </a:solidFill>
              </a:rPr>
              <a:t>Команда 5а класса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4"/>
                </a:solidFill>
              </a:rPr>
              <a:t>Команда 5б класса</a:t>
            </a:r>
          </a:p>
          <a:p>
            <a:pPr>
              <a:buNone/>
            </a:pPr>
            <a:r>
              <a:rPr lang="ru-RU" sz="4000" dirty="0" smtClean="0">
                <a:solidFill>
                  <a:schemeClr val="accent4"/>
                </a:solidFill>
              </a:rPr>
              <a:t>Команда 5в класса</a:t>
            </a:r>
            <a:endParaRPr lang="ru-RU" sz="4000" dirty="0">
              <a:solidFill>
                <a:schemeClr val="accent4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algn="ctr"/>
            <a:r>
              <a:rPr lang="ru-RU" dirty="0" smtClean="0"/>
              <a:t>Цели</a:t>
            </a:r>
            <a:endParaRPr lang="ru-RU" dirty="0"/>
          </a:p>
        </p:txBody>
      </p:sp>
      <p:pic>
        <p:nvPicPr>
          <p:cNvPr id="4" name="Рисунок 3" descr="https://5bucks.ru/wp-content/uploads/2018/01/depositphotos_4210165-stock-photo-travel-concep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645025"/>
            <a:ext cx="3312368" cy="2880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363272" cy="5328592"/>
          </a:xfrm>
        </p:spPr>
        <p:txBody>
          <a:bodyPr>
            <a:normAutofit/>
          </a:bodyPr>
          <a:lstStyle/>
          <a:p>
            <a:r>
              <a:rPr lang="ru-RU" b="1" i="1" dirty="0" smtClean="0"/>
              <a:t> </a:t>
            </a:r>
            <a:r>
              <a:rPr lang="ru-RU" sz="2400" b="1" i="1" dirty="0" smtClean="0"/>
              <a:t>Облетев Землю в корабле-спутнике, я увидел, как прекрасна наша планета. Люди, будем хранить и приумножать эту красоту, а не разрушать ее.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Летчик-космонавт СССР, </a:t>
            </a:r>
          </a:p>
          <a:p>
            <a:pPr>
              <a:buNone/>
            </a:pPr>
            <a:r>
              <a:rPr lang="ru-RU" sz="2400" i="1" dirty="0" smtClean="0"/>
              <a:t>Юрий Алексеевич</a:t>
            </a:r>
          </a:p>
          <a:p>
            <a:pPr>
              <a:buNone/>
            </a:pPr>
            <a:r>
              <a:rPr lang="ru-RU" sz="2400" i="1" dirty="0" smtClean="0"/>
              <a:t>    Гагарин</a:t>
            </a:r>
            <a:endParaRPr lang="ru-RU" sz="2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12 </a:t>
            </a:r>
            <a:r>
              <a:rPr lang="ru-RU" dirty="0" err="1" smtClean="0"/>
              <a:t>апреля-День</a:t>
            </a:r>
            <a:r>
              <a:rPr lang="ru-RU" dirty="0" smtClean="0"/>
              <a:t> космонавтики</a:t>
            </a:r>
            <a:endParaRPr lang="ru-RU" dirty="0"/>
          </a:p>
        </p:txBody>
      </p:sp>
      <p:pic>
        <p:nvPicPr>
          <p:cNvPr id="4" name="Рисунок 3" descr="http://uslide.ru/images/10/16611/960/img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780928"/>
            <a:ext cx="5472608" cy="360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720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Название команды</a:t>
            </a:r>
          </a:p>
          <a:p>
            <a:r>
              <a:rPr lang="ru-RU" dirty="0" smtClean="0"/>
              <a:t>Девиз</a:t>
            </a:r>
          </a:p>
          <a:p>
            <a:r>
              <a:rPr lang="ru-RU" dirty="0" smtClean="0"/>
              <a:t>Эмблема </a:t>
            </a:r>
          </a:p>
          <a:p>
            <a:r>
              <a:rPr lang="ru-RU" dirty="0" smtClean="0"/>
              <a:t>Домашнее задание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        </a:t>
            </a:r>
          </a:p>
          <a:p>
            <a:pPr algn="ctr">
              <a:buNone/>
            </a:pPr>
            <a:r>
              <a:rPr lang="ru-RU" dirty="0" smtClean="0"/>
              <a:t>             </a:t>
            </a:r>
          </a:p>
          <a:p>
            <a:pPr algn="ctr">
              <a:buNone/>
            </a:pPr>
            <a:r>
              <a:rPr lang="ru-RU" dirty="0" smtClean="0"/>
              <a:t>           «Земля имеет форму шара», —</a:t>
            </a:r>
            <a:br>
              <a:rPr lang="ru-RU" dirty="0" smtClean="0"/>
            </a:br>
            <a:r>
              <a:rPr lang="ru-RU" dirty="0" smtClean="0"/>
              <a:t>      Однажды заключил мудрец,</a:t>
            </a:r>
          </a:p>
          <a:p>
            <a:pPr algn="ctr">
              <a:buNone/>
            </a:pPr>
            <a:r>
              <a:rPr lang="ru-RU" dirty="0" smtClean="0"/>
              <a:t>    За что его постигла кара,</a:t>
            </a:r>
            <a:br>
              <a:rPr lang="ru-RU" dirty="0" smtClean="0"/>
            </a:br>
            <a:r>
              <a:rPr lang="ru-RU" dirty="0" smtClean="0"/>
              <a:t>   И страшен был его конец.</a:t>
            </a:r>
          </a:p>
          <a:p>
            <a:pPr algn="ctr">
              <a:buNone/>
            </a:pPr>
            <a:r>
              <a:rPr lang="ru-RU" dirty="0" smtClean="0"/>
              <a:t>Мир оказался не готов</a:t>
            </a:r>
            <a:br>
              <a:rPr lang="ru-RU" dirty="0" smtClean="0"/>
            </a:br>
            <a:r>
              <a:rPr lang="ru-RU" dirty="0" smtClean="0"/>
              <a:t>              Жить без поддержки трех китов.</a:t>
            </a:r>
          </a:p>
          <a:p>
            <a:pPr algn="ctr">
              <a:buNone/>
            </a:pPr>
            <a:r>
              <a:rPr lang="ru-RU" dirty="0" smtClean="0"/>
              <a:t>(В. Берестов)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1.Конкурс «Приветствие»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5" name="Рисунок 4" descr="http://geograph86.ucoz.ru/ccilki/rggmy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052736"/>
            <a:ext cx="381642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контурной карте подписать географические объекты (5 объектов каждой команде).</a:t>
            </a:r>
          </a:p>
          <a:p>
            <a:r>
              <a:rPr lang="ru-RU" dirty="0" smtClean="0"/>
              <a:t>Карта – второй язык географии.</a:t>
            </a:r>
          </a:p>
          <a:p>
            <a:pPr>
              <a:buNone/>
            </a:pPr>
            <a:r>
              <a:rPr lang="ru-RU" dirty="0" smtClean="0"/>
              <a:t> Н.Н. </a:t>
            </a:r>
            <a:r>
              <a:rPr lang="ru-RU" dirty="0" err="1" smtClean="0"/>
              <a:t>Баранский</a:t>
            </a:r>
            <a:r>
              <a:rPr lang="ru-RU" dirty="0" smtClean="0"/>
              <a:t>   </a:t>
            </a:r>
          </a:p>
          <a:p>
            <a:pPr>
              <a:buNone/>
            </a:pPr>
            <a:r>
              <a:rPr lang="ru-RU" dirty="0" smtClean="0"/>
              <a:t>                                                                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2.Конкурс «Определить географические объекты»  </a:t>
            </a:r>
            <a:r>
              <a:rPr lang="ru-RU" sz="2000" dirty="0" smtClean="0"/>
              <a:t> </a:t>
            </a:r>
            <a:endParaRPr lang="ru-RU" dirty="0"/>
          </a:p>
        </p:txBody>
      </p:sp>
      <p:pic>
        <p:nvPicPr>
          <p:cNvPr id="4" name="Рисунок 3" descr="http://favera.ru/img/2014/05/20/463231_14005793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356992"/>
            <a:ext cx="482453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 Материки и океаны</a:t>
            </a:r>
          </a:p>
          <a:p>
            <a:r>
              <a:rPr lang="ru-RU" dirty="0" smtClean="0"/>
              <a:t>2. Столицу нашей Родины.</a:t>
            </a:r>
          </a:p>
          <a:p>
            <a:r>
              <a:rPr lang="ru-RU" dirty="0" smtClean="0"/>
              <a:t>3.Указать на карте 2 страны, где происходят землетрясения и вулканы.</a:t>
            </a:r>
          </a:p>
          <a:p>
            <a:pPr algn="just"/>
            <a:r>
              <a:rPr lang="ru-RU" dirty="0" smtClean="0"/>
              <a:t>4.Определите, в каком полушарии расположена каждая из точек, обозначенных на карте буквами.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для  2 конкурса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Вопросы каждой команде. За каждый правильный ответ 1 балл</a:t>
            </a:r>
          </a:p>
          <a:p>
            <a:endParaRPr lang="ru-RU" dirty="0" smtClean="0"/>
          </a:p>
          <a:p>
            <a:r>
              <a:rPr lang="ru-RU" dirty="0" smtClean="0"/>
              <a:t>Географию учить </a:t>
            </a:r>
            <a:br>
              <a:rPr lang="ru-RU" dirty="0" smtClean="0"/>
            </a:br>
            <a:r>
              <a:rPr lang="ru-RU" dirty="0" smtClean="0"/>
              <a:t>Должен каждый ученик.</a:t>
            </a:r>
            <a:br>
              <a:rPr lang="ru-RU" dirty="0" smtClean="0"/>
            </a:br>
            <a:r>
              <a:rPr lang="ru-RU" dirty="0" smtClean="0"/>
              <a:t>Карту будем изучать</a:t>
            </a:r>
            <a:br>
              <a:rPr lang="ru-RU" dirty="0" smtClean="0"/>
            </a:br>
            <a:r>
              <a:rPr lang="ru-RU" dirty="0" smtClean="0"/>
              <a:t>И про страны узнавать!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Географию учить -</a:t>
            </a:r>
            <a:br>
              <a:rPr lang="ru-RU" dirty="0" smtClean="0"/>
            </a:br>
            <a:r>
              <a:rPr lang="ru-RU" dirty="0" smtClean="0"/>
              <a:t>Просто вдохновение!</a:t>
            </a:r>
            <a:br>
              <a:rPr lang="ru-RU" dirty="0" smtClean="0"/>
            </a:br>
            <a:r>
              <a:rPr lang="ru-RU" dirty="0" smtClean="0"/>
              <a:t>Если что-то позабыл,</a:t>
            </a:r>
            <a:br>
              <a:rPr lang="ru-RU" dirty="0" smtClean="0"/>
            </a:br>
            <a:r>
              <a:rPr lang="ru-RU" dirty="0" smtClean="0"/>
              <a:t>То спроси смелее!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Географию учить</a:t>
            </a:r>
            <a:br>
              <a:rPr lang="ru-RU" dirty="0" smtClean="0"/>
            </a:br>
            <a:r>
              <a:rPr lang="ru-RU" dirty="0" smtClean="0"/>
              <a:t>Очень познавательно!</a:t>
            </a:r>
            <a:br>
              <a:rPr lang="ru-RU" dirty="0" smtClean="0"/>
            </a:br>
            <a:r>
              <a:rPr lang="ru-RU" dirty="0" smtClean="0"/>
              <a:t>Чтоб "пятёрку" получить</a:t>
            </a:r>
            <a:br>
              <a:rPr lang="ru-RU" dirty="0" smtClean="0"/>
            </a:br>
            <a:r>
              <a:rPr lang="ru-RU" dirty="0" smtClean="0"/>
              <a:t>Нужно быть старательным!</a:t>
            </a:r>
          </a:p>
          <a:p>
            <a:pPr>
              <a:buNone/>
            </a:pPr>
            <a:r>
              <a:rPr lang="ru-RU" i="1" dirty="0" smtClean="0"/>
              <a:t>                              Быкова К.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3.Конкурс «Разминка»</a:t>
            </a:r>
            <a:endParaRPr lang="ru-RU" dirty="0"/>
          </a:p>
        </p:txBody>
      </p:sp>
      <p:pic>
        <p:nvPicPr>
          <p:cNvPr id="4" name="Рисунок 3" descr="geografij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988840"/>
            <a:ext cx="417646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265</TotalTime>
  <Words>301</Words>
  <Application>Microsoft Office PowerPoint</Application>
  <PresentationFormat>Экран (4:3)</PresentationFormat>
  <Paragraphs>66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       География – самая героическая и самая поэтическая из всех наук, наука о Земле и человеке, живущем на ней.                                             А. Казанцева </vt:lpstr>
      <vt:lpstr>Слайд 2</vt:lpstr>
      <vt:lpstr>Слайд 3</vt:lpstr>
      <vt:lpstr>Цели</vt:lpstr>
      <vt:lpstr> 12 апреля-День космонавтики</vt:lpstr>
      <vt:lpstr>1.Конкурс «Приветствие» </vt:lpstr>
      <vt:lpstr>2.Конкурс «Определить географические объекты»   </vt:lpstr>
      <vt:lpstr>Задания для  2 конкурса </vt:lpstr>
      <vt:lpstr>3.Конкурс «Разминка»</vt:lpstr>
      <vt:lpstr>4.Конкурс «Географическая пантомима»</vt:lpstr>
      <vt:lpstr>Конкурс болельщиков 12апреля- День космонавтики</vt:lpstr>
      <vt:lpstr>5.Конкурс капитанов</vt:lpstr>
      <vt:lpstr>6.Конкурс «Туристический объект»</vt:lpstr>
      <vt:lpstr>Команда 5а класса</vt:lpstr>
      <vt:lpstr>Команда 5б класса</vt:lpstr>
      <vt:lpstr>Команда 5в класса </vt:lpstr>
      <vt:lpstr>Спасибо за игру!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ГеоКВН  5 класс</dc:title>
  <dc:creator>Школа</dc:creator>
  <cp:lastModifiedBy>Windows User</cp:lastModifiedBy>
  <cp:revision>31</cp:revision>
  <dcterms:created xsi:type="dcterms:W3CDTF">2018-04-03T07:28:32Z</dcterms:created>
  <dcterms:modified xsi:type="dcterms:W3CDTF">2018-04-12T04:45:43Z</dcterms:modified>
</cp:coreProperties>
</file>