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57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23343" y="1697768"/>
            <a:ext cx="7295213" cy="1801084"/>
          </a:xfrm>
        </p:spPr>
        <p:txBody>
          <a:bodyPr anchor="b">
            <a:normAutofit/>
            <a:scene3d>
              <a:camera prst="orthographicFront"/>
              <a:lightRig rig="sunset" dir="t"/>
            </a:scene3d>
            <a:sp3d extrusionH="57150" contourW="12700" prstMaterial="plastic">
              <a:bevelT w="38100" h="38100"/>
              <a:extrusionClr>
                <a:schemeClr val="accent4">
                  <a:lumMod val="50000"/>
                </a:schemeClr>
              </a:extrusionClr>
              <a:contourClr>
                <a:srgbClr val="684F00"/>
              </a:contourClr>
            </a:sp3d>
          </a:bodyPr>
          <a:lstStyle>
            <a:lvl1pPr algn="ctr">
              <a:defRPr sz="54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23343" y="3798915"/>
            <a:ext cx="7295213" cy="937978"/>
          </a:xfrm>
        </p:spPr>
        <p:txBody>
          <a:bodyPr>
            <a:normAutofit/>
            <a:scene3d>
              <a:camera prst="orthographicFront"/>
              <a:lightRig rig="sunset" dir="t"/>
            </a:scene3d>
            <a:sp3d extrusionH="57150" contourW="12700" prstMaterial="plastic">
              <a:bevelT w="38100" h="38100"/>
              <a:extrusionClr>
                <a:schemeClr val="accent4">
                  <a:lumMod val="50000"/>
                </a:schemeClr>
              </a:extrusionClr>
              <a:contourClr>
                <a:srgbClr val="684F00"/>
              </a:contourClr>
            </a:sp3d>
          </a:bodyPr>
          <a:lstStyle>
            <a:lvl1pPr marL="0" indent="0" algn="ctr">
              <a:buNone/>
              <a:defRPr sz="3200"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17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54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27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51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3653" y="1528988"/>
            <a:ext cx="8094688" cy="1807445"/>
          </a:xfrm>
        </p:spPr>
        <p:txBody>
          <a:bodyPr anchor="b">
            <a:normAutofit/>
            <a:scene3d>
              <a:camera prst="orthographicFront"/>
              <a:lightRig rig="sunset" dir="t"/>
            </a:scene3d>
            <a:sp3d extrusionH="57150" contourW="12700" prstMaterial="soft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algn="ctr">
              <a:defRPr sz="4800" b="1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53653" y="3468678"/>
            <a:ext cx="8094688" cy="1388135"/>
          </a:xfrm>
        </p:spPr>
        <p:txBody>
          <a:bodyPr>
            <a:normAutofit/>
            <a:scene3d>
              <a:camera prst="orthographicFront"/>
              <a:lightRig rig="sunset" dir="t"/>
            </a:scene3d>
            <a:sp3d extrusionH="57150" contourW="12700" prstMaterial="soft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ctr">
              <a:buNone/>
              <a:defRPr sz="2800" b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38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99607" y="1825625"/>
            <a:ext cx="542019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40020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89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99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88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27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75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28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07" y="554636"/>
            <a:ext cx="10972799" cy="11360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plastic">
              <a:bevelT w="38100" h="38100"/>
              <a:contourClr>
                <a:srgbClr val="684F0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9607" y="1825625"/>
            <a:ext cx="109727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5BF61-1B87-4074-A286-82FD1253027B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EA774-8C44-49CA-87A3-49A6A364B5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80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4">
              <a:lumMod val="75000"/>
            </a:schemeClr>
          </a:solidFill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00764" y="2298269"/>
            <a:ext cx="7295213" cy="1801084"/>
          </a:xfrm>
        </p:spPr>
        <p:txBody>
          <a:bodyPr/>
          <a:lstStyle/>
          <a:p>
            <a:r>
              <a:rPr lang="ru-RU" dirty="0" smtClean="0"/>
              <a:t>Победи своих «драконов»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814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976" y="2561721"/>
            <a:ext cx="9219824" cy="964266"/>
          </a:xfrm>
        </p:spPr>
        <p:txBody>
          <a:bodyPr>
            <a:noAutofit/>
          </a:bodyPr>
          <a:lstStyle/>
          <a:p>
            <a:pPr algn="l"/>
            <a:r>
              <a:rPr lang="ru-RU" sz="5500" dirty="0" smtClean="0"/>
              <a:t>Дополни предложение</a:t>
            </a:r>
            <a:endParaRPr lang="ru-RU" sz="55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296" y="0"/>
            <a:ext cx="6354704" cy="2941320"/>
          </a:xfrm>
          <a:prstGeom prst="rect">
            <a:avLst/>
          </a:prstGeom>
          <a:noFill/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228976" y="4526281"/>
            <a:ext cx="8488304" cy="670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dirty="0" smtClean="0">
                <a:latin typeface="Monotype Corsiva" panose="03010101010201010101" pitchFamily="66" charset="0"/>
              </a:rPr>
              <a:t>Если не хочешь быть ленивым, …</a:t>
            </a:r>
          </a:p>
        </p:txBody>
      </p:sp>
    </p:spTree>
    <p:extLst>
      <p:ext uri="{BB962C8B-B14F-4D97-AF65-F5344CB8AC3E}">
        <p14:creationId xmlns:p14="http://schemas.microsoft.com/office/powerpoint/2010/main" val="10435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325" y="0"/>
            <a:ext cx="7968075" cy="3688080"/>
          </a:xfrm>
          <a:prstGeom prst="rect">
            <a:avLst/>
          </a:prstGeom>
        </p:spPr>
      </p:pic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84715" y="3229928"/>
            <a:ext cx="8898325" cy="42376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2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вредные привычки</a:t>
            </a:r>
            <a:endParaRPr lang="ru-RU" sz="12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71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0584" y="2941320"/>
            <a:ext cx="11963024" cy="2933700"/>
          </a:xfrm>
        </p:spPr>
        <p:txBody>
          <a:bodyPr>
            <a:noAutofit/>
          </a:bodyPr>
          <a:lstStyle/>
          <a:p>
            <a:pPr algn="l"/>
            <a:r>
              <a:rPr lang="ru-RU" sz="5500" dirty="0" smtClean="0"/>
              <a:t/>
            </a:r>
            <a:br>
              <a:rPr lang="ru-RU" sz="5500" dirty="0" smtClean="0"/>
            </a:br>
            <a:r>
              <a:rPr lang="ru-RU" sz="5500" dirty="0" smtClean="0"/>
              <a:t/>
            </a:r>
            <a:br>
              <a:rPr lang="ru-RU" sz="5500" dirty="0" smtClean="0"/>
            </a:br>
            <a:endParaRPr lang="ru-RU" sz="55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736" y="346575"/>
            <a:ext cx="6354704" cy="2941320"/>
          </a:xfrm>
          <a:prstGeom prst="rect">
            <a:avLst/>
          </a:prstGeom>
          <a:noFill/>
        </p:spPr>
      </p:pic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215195" y="3072462"/>
            <a:ext cx="7907725" cy="3151005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 курить - модно</a:t>
            </a:r>
          </a:p>
          <a:p>
            <a:r>
              <a:rPr lang="ru-RU" sz="4800" dirty="0">
                <a:latin typeface="Monotype Corsiva" panose="03010101010201010101" pitchFamily="66" charset="0"/>
              </a:rPr>
              <a:t> </a:t>
            </a:r>
            <a:r>
              <a:rPr lang="ru-RU" sz="4800" dirty="0" smtClean="0">
                <a:latin typeface="Monotype Corsiva" panose="03010101010201010101" pitchFamily="66" charset="0"/>
              </a:rPr>
              <a:t>алкоголь не влияет на организм</a:t>
            </a:r>
          </a:p>
          <a:p>
            <a:r>
              <a:rPr lang="ru-RU" sz="4800" dirty="0" smtClean="0">
                <a:latin typeface="Monotype Corsiva" panose="03010101010201010101" pitchFamily="66" charset="0"/>
              </a:rPr>
              <a:t> спорт убивает здоровье</a:t>
            </a:r>
          </a:p>
          <a:p>
            <a:r>
              <a:rPr lang="ru-RU" sz="4800" dirty="0" smtClean="0">
                <a:latin typeface="Monotype Corsiva" panose="03010101010201010101" pitchFamily="66" charset="0"/>
              </a:rPr>
              <a:t>наркотики – твои друзья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5195" y="1037922"/>
            <a:ext cx="3244285" cy="9642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morning" dir="t"/>
            </a:scene3d>
            <a:sp3d extrusionH="57150" contourW="12700" prstMaterial="plastic">
              <a:bevelT w="38100" h="38100"/>
              <a:contourClr>
                <a:srgbClr val="684F00"/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4">
                    <a:lumMod val="75000"/>
                  </a:schemeClr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l"/>
            <a:r>
              <a:rPr lang="ru-RU" sz="5500" dirty="0" smtClean="0"/>
              <a:t>Оспорь</a:t>
            </a:r>
            <a:endParaRPr lang="ru-RU" sz="5500" dirty="0"/>
          </a:p>
        </p:txBody>
      </p:sp>
    </p:spTree>
    <p:extLst>
      <p:ext uri="{BB962C8B-B14F-4D97-AF65-F5344CB8AC3E}">
        <p14:creationId xmlns:p14="http://schemas.microsoft.com/office/powerpoint/2010/main" val="429350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325" y="0"/>
            <a:ext cx="7968075" cy="3688080"/>
          </a:xfrm>
          <a:prstGeom prst="rect">
            <a:avLst/>
          </a:prstGeom>
        </p:spPr>
      </p:pic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337115" y="4403408"/>
            <a:ext cx="8898325" cy="17383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2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сквернословие</a:t>
            </a:r>
            <a:endParaRPr lang="ru-RU" sz="12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30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28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2359571" y="600500"/>
            <a:ext cx="7295213" cy="919425"/>
          </a:xfrm>
        </p:spPr>
        <p:txBody>
          <a:bodyPr/>
          <a:lstStyle/>
          <a:p>
            <a:r>
              <a:rPr lang="ru-RU" dirty="0" smtClean="0"/>
              <a:t>Королевство «Я»</a:t>
            </a:r>
            <a:endParaRPr lang="ru-RU" dirty="0"/>
          </a:p>
        </p:txBody>
      </p:sp>
      <p:pic>
        <p:nvPicPr>
          <p:cNvPr id="1026" name="Picture 2" descr="http://img0.liveinternet.ru/images/attach/c/11/128/466/128466346_4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36" y="1857777"/>
            <a:ext cx="5840855" cy="39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336" y="3268638"/>
            <a:ext cx="1271143" cy="2572603"/>
          </a:xfrm>
          <a:prstGeom prst="rect">
            <a:avLst/>
          </a:prstGeom>
        </p:spPr>
      </p:pic>
      <p:pic>
        <p:nvPicPr>
          <p:cNvPr id="11" name="Lyutnya_-_Zelenye_rukava (mp3cut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4840" y="566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48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66524" y="1402081"/>
            <a:ext cx="7295213" cy="41298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«Тот, кто может победить другого, - силен, тот, кто побеждает самого себя, - воистину могуществен»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684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2359571" y="600500"/>
            <a:ext cx="7295213" cy="919425"/>
          </a:xfrm>
        </p:spPr>
        <p:txBody>
          <a:bodyPr/>
          <a:lstStyle/>
          <a:p>
            <a:r>
              <a:rPr lang="ru-RU" dirty="0" smtClean="0"/>
              <a:t>Королевство «Я»</a:t>
            </a:r>
            <a:endParaRPr lang="ru-RU" dirty="0"/>
          </a:p>
        </p:txBody>
      </p:sp>
      <p:pic>
        <p:nvPicPr>
          <p:cNvPr id="1026" name="Picture 2" descr="http://img0.liveinternet.ru/images/attach/c/11/128/466/128466346_4_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36" y="1857777"/>
            <a:ext cx="5840855" cy="39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336" y="3268638"/>
            <a:ext cx="1271143" cy="2572603"/>
          </a:xfrm>
          <a:prstGeom prst="rect">
            <a:avLst/>
          </a:prstGeom>
        </p:spPr>
      </p:pic>
      <p:pic>
        <p:nvPicPr>
          <p:cNvPr id="11" name="Lyutnya_-_Zelenye_rukava (mp3cut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4840" y="566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3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48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2359571" y="600500"/>
            <a:ext cx="7295213" cy="919425"/>
          </a:xfrm>
        </p:spPr>
        <p:txBody>
          <a:bodyPr/>
          <a:lstStyle/>
          <a:p>
            <a:r>
              <a:rPr lang="ru-RU" dirty="0" smtClean="0"/>
              <a:t>Королевство «Я»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4141">
            <a:off x="2505075" y="2094357"/>
            <a:ext cx="3980977" cy="2914075"/>
          </a:xfrm>
          <a:prstGeom prst="rect">
            <a:avLst/>
          </a:prstGeom>
        </p:spPr>
      </p:pic>
      <p:pic>
        <p:nvPicPr>
          <p:cNvPr id="1026" name="Picture 2" descr="http://img0.liveinternet.ru/images/attach/c/11/128/466/128466346_4_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203" y="1979470"/>
            <a:ext cx="5840855" cy="398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Китай - Нападение Драко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4925" y="4506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6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4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Принц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7595" y="1690688"/>
            <a:ext cx="7527157" cy="484659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Monotype Corsiva" panose="03010101010201010101" pitchFamily="66" charset="0"/>
              </a:rPr>
              <a:t>был добрый</a:t>
            </a:r>
          </a:p>
          <a:p>
            <a:r>
              <a:rPr lang="ru-RU" sz="4800" dirty="0" smtClean="0">
                <a:latin typeface="Monotype Corsiva" panose="03010101010201010101" pitchFamily="66" charset="0"/>
              </a:rPr>
              <a:t>был трудолюбивый</a:t>
            </a:r>
          </a:p>
          <a:p>
            <a:r>
              <a:rPr lang="ru-RU" sz="4800" dirty="0" smtClean="0">
                <a:latin typeface="Monotype Corsiva" panose="03010101010201010101" pitchFamily="66" charset="0"/>
              </a:rPr>
              <a:t>разговаривал вежливо</a:t>
            </a:r>
          </a:p>
          <a:p>
            <a:r>
              <a:rPr lang="ru-RU" sz="4800" dirty="0">
                <a:latin typeface="Monotype Corsiva" panose="03010101010201010101" pitchFamily="66" charset="0"/>
              </a:rPr>
              <a:t>у</a:t>
            </a:r>
            <a:r>
              <a:rPr lang="ru-RU" sz="4800" dirty="0" smtClean="0">
                <a:latin typeface="Monotype Corsiva" panose="03010101010201010101" pitchFamily="66" charset="0"/>
              </a:rPr>
              <a:t>важал окружающих</a:t>
            </a:r>
          </a:p>
          <a:p>
            <a:r>
              <a:rPr lang="ru-RU" sz="4800" dirty="0">
                <a:latin typeface="Monotype Corsiva" panose="03010101010201010101" pitchFamily="66" charset="0"/>
              </a:rPr>
              <a:t>в</a:t>
            </a:r>
            <a:r>
              <a:rPr lang="ru-RU" sz="4800" dirty="0" smtClean="0">
                <a:latin typeface="Monotype Corsiva" panose="03010101010201010101" pitchFamily="66" charset="0"/>
              </a:rPr>
              <a:t>ел здоровый образ жизни</a:t>
            </a:r>
            <a:endParaRPr lang="ru-RU" sz="4800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023" y="2007730"/>
            <a:ext cx="2396556" cy="48502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742" y="78860"/>
            <a:ext cx="4510258" cy="20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3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325" y="0"/>
            <a:ext cx="7968075" cy="3688080"/>
          </a:xfrm>
          <a:prstGeom prst="rect">
            <a:avLst/>
          </a:prstGeom>
        </p:spPr>
      </p:pic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84715" y="4205288"/>
            <a:ext cx="7527157" cy="18907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5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злость</a:t>
            </a:r>
            <a:endParaRPr lang="ru-RU" sz="15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24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634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325" y="0"/>
            <a:ext cx="7968075" cy="3688080"/>
          </a:xfrm>
          <a:prstGeom prst="rect">
            <a:avLst/>
          </a:prstGeom>
        </p:spPr>
      </p:pic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84715" y="4205288"/>
            <a:ext cx="8898325" cy="18907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5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неуважение</a:t>
            </a:r>
            <a:endParaRPr lang="ru-RU" sz="15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19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08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325" y="0"/>
            <a:ext cx="7968075" cy="3688080"/>
          </a:xfrm>
          <a:prstGeom prst="rect">
            <a:avLst/>
          </a:prstGeom>
        </p:spPr>
      </p:pic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84715" y="4205288"/>
            <a:ext cx="8898325" cy="18907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5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лень</a:t>
            </a:r>
            <a:endParaRPr lang="ru-RU" sz="15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1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азка 3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Сказка 2" id="{577CD144-BB49-45D5-97CC-D5AC0BE43DF3}" vid="{B51D88E1-A310-4FCF-A03B-FEB34B8A550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Сказка 3</Template>
  <TotalTime>124</TotalTime>
  <Words>86</Words>
  <Application>Microsoft Office PowerPoint</Application>
  <PresentationFormat>Широкоэкранный</PresentationFormat>
  <Paragraphs>24</Paragraphs>
  <Slides>16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Georgia</vt:lpstr>
      <vt:lpstr>Monotype Corsiva</vt:lpstr>
      <vt:lpstr>Сказка 3</vt:lpstr>
      <vt:lpstr>Победи своих «драконов»</vt:lpstr>
      <vt:lpstr>Королевство «Я»</vt:lpstr>
      <vt:lpstr>Королевство «Я»</vt:lpstr>
      <vt:lpstr>Принц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 предложение</vt:lpstr>
      <vt:lpstr>Презентация PowerPoint</vt:lpstr>
      <vt:lpstr>  </vt:lpstr>
      <vt:lpstr>Презентация PowerPoint</vt:lpstr>
      <vt:lpstr>Презентация PowerPoint</vt:lpstr>
      <vt:lpstr>Королевство «Я»</vt:lpstr>
      <vt:lpstr>«Тот, кто может победить другого, - силен, тот, кто побеждает самого себя, - воистину могуществен»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Сказочный</dc:title>
  <dc:creator>User</dc:creator>
  <cp:lastModifiedBy>Director</cp:lastModifiedBy>
  <cp:revision>13</cp:revision>
  <dcterms:created xsi:type="dcterms:W3CDTF">2016-12-19T14:54:43Z</dcterms:created>
  <dcterms:modified xsi:type="dcterms:W3CDTF">2018-02-19T23:59:44Z</dcterms:modified>
</cp:coreProperties>
</file>