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59" r:id="rId4"/>
    <p:sldId id="260" r:id="rId5"/>
    <p:sldId id="267" r:id="rId6"/>
    <p:sldId id="268" r:id="rId7"/>
    <p:sldId id="269" r:id="rId8"/>
    <p:sldId id="261" r:id="rId9"/>
    <p:sldId id="263" r:id="rId10"/>
    <p:sldId id="257" r:id="rId11"/>
    <p:sldId id="265" r:id="rId12"/>
    <p:sldId id="266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1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97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231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9447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097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256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36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401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8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5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9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0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19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5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8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31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8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E7A17E-DB08-4737-9696-6CFADF471E4B}" type="datetimeFigureOut">
              <a:rPr lang="ru-RU" smtClean="0"/>
              <a:t>16.02.2025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0CDC2-31BF-4FCE-867E-2320983F0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6887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lic4ruz.gosuslugi.ru/netcat_files/48/189/2yj9oJELfM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81" y="0"/>
            <a:ext cx="9552709" cy="716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81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s://blogger.googleusercontent.com/img/b/R29vZ2xl/AVvXsEjwJO9rX-tS5XppGnqtLoCt90Gq0ONDOc0uTbBvlqlJyg99ne1D7uyedFj0g5U6Cqla7rtj8SUY7u50s4FKCMc2Hksm6eBYHtc21tzmJAL6JGtvdW4lx1pMVOl3v5IbVjrfO7iGT0qVUUhc/s1600/%D0%A8%D0%B0%D1%85%D0%BC%D0%B0%D1%82%D1%8B+%D0%B7%D0%B0%D0%BD%D1%8F%D1%82%D0%B8%D0%B5+1_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964" y="1149927"/>
            <a:ext cx="7194358" cy="539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Описание: http://isoveti.ru/img/shahmaty/3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1" y="140278"/>
            <a:ext cx="4641273" cy="31008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5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www.wikihow.com/images/thumb/0/09/Play-Chess-Step-14-Version-3.jpg/aid54279-v4-728px-Play-Chess-Step-14-Version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2" y="11364"/>
            <a:ext cx="9128847" cy="684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23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5352" y="124690"/>
            <a:ext cx="8775482" cy="65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3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6738" y="0"/>
            <a:ext cx="8942608" cy="671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070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sz="6000" b="1" dirty="0" smtClean="0"/>
              <a:t>Спасибо за урок!</a:t>
            </a:r>
            <a:endParaRPr lang="ru-RU" sz="6000" b="1" dirty="0"/>
          </a:p>
        </p:txBody>
      </p:sp>
      <p:pic>
        <p:nvPicPr>
          <p:cNvPr id="6146" name="Picture 2" descr="https://chkshkola.gosuslugi.ru/netcat_files/48/189/2ea4b34b_fc4e_5b0c_8b56_06ca4cf9b6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073" y="1551709"/>
            <a:ext cx="7758546" cy="544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07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hkshkola.gosuslugi.ru/netcat_files/48/189/2ea4b34b_fc4e_5b0c_8b56_06ca4cf9b6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0"/>
            <a:ext cx="9899072" cy="69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06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img.razrisyika.ru/kart/24/1200/92313-kompas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381" y="365125"/>
            <a:ext cx="4636728" cy="570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80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dn.prezentacii.info/wp-content/uploads/2021/01/DrfmcNe4Im3P8IVO/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81" y="0"/>
            <a:ext cx="9192491" cy="689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0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3927" y="-389731"/>
            <a:ext cx="6040581" cy="805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55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stavchess.ru/wp-content/uploads/f/7/b/f7b3c5212b707e540b1c669377876586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953" y="0"/>
            <a:ext cx="8902556" cy="667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67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6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ПРИНЦИПЫ     ДЕБЮТА</a:t>
            </a:r>
            <a:endParaRPr lang="ru-RU" sz="6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3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2.ppt-online.org/files2/slide/a/AD83m0OaW4TBkJeqs1HPhUouQtXK7xzpVGbSMR6fd/slide-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9114803" cy="682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8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hessiki.ru/wp-content/uploads/2019/02/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745" y="17086"/>
            <a:ext cx="6650182" cy="666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1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10</Words>
  <Application>Microsoft Office PowerPoint</Application>
  <PresentationFormat>Широкоэкранный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ПРИНЦИПЫ     ДЕБЮТА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Спасибо за урок!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6</cp:revision>
  <dcterms:created xsi:type="dcterms:W3CDTF">2024-03-25T11:12:12Z</dcterms:created>
  <dcterms:modified xsi:type="dcterms:W3CDTF">2025-02-16T12:28:51Z</dcterms:modified>
</cp:coreProperties>
</file>