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8" r:id="rId5"/>
    <p:sldId id="258" r:id="rId6"/>
    <p:sldId id="260" r:id="rId7"/>
    <p:sldId id="263" r:id="rId8"/>
    <p:sldId id="262" r:id="rId9"/>
    <p:sldId id="266" r:id="rId10"/>
    <p:sldId id="264" r:id="rId11"/>
    <p:sldId id="259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4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52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9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7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7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6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0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388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58797-17F7-49D6-BC62-38385EAB145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97BBF-88A6-4A62-8707-DA3644797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0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6695" y="2060848"/>
            <a:ext cx="64175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РОЖДЕНИЕ ПОБЕДЫ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«СВИРСКИЙ РУБЕЖ»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4893562"/>
            <a:ext cx="3136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МБДОУ№1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Дмитриева Е.В.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6028530"/>
            <a:ext cx="171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Лодейное Поле</a:t>
            </a:r>
          </a:p>
          <a:p>
            <a:pPr algn="ctr"/>
            <a:r>
              <a:rPr lang="ru-RU" dirty="0" smtClean="0"/>
              <a:t>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908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738" y="2996952"/>
            <a:ext cx="4229320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38"/>
            <a:ext cx="4320480" cy="27102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738" y="165171"/>
            <a:ext cx="4229320" cy="27337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556" y="2996952"/>
            <a:ext cx="3552408" cy="1682885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44" y="4869159"/>
            <a:ext cx="5202461" cy="177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37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28700"/>
            <a:ext cx="7956376" cy="59672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4758" y="223929"/>
            <a:ext cx="5378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ПАРК «СВИРСКАЯ ПОБЕДА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129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7575"/>
            <a:ext cx="4497840" cy="3067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802" y="188640"/>
            <a:ext cx="4023181" cy="30963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7" y="3724389"/>
            <a:ext cx="3996519" cy="29973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24388"/>
            <a:ext cx="4497840" cy="299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07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41410"/>
            <a:ext cx="60612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НИКТО НЕ ЗАБЫТ!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НИЧТО НЕ ЗАБЫТО!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2564904"/>
            <a:ext cx="4327143" cy="381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208" y="620688"/>
            <a:ext cx="8136904" cy="96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988839"/>
            <a:ext cx="8136904" cy="191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248" y="3919868"/>
            <a:ext cx="7416824" cy="260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4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2636912"/>
            <a:ext cx="6487777" cy="39879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2998" y="451682"/>
            <a:ext cx="7644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ОБОРОНИТЕЛЬНЫЙ РУБЕЖ ФИННОВ ПО РЕКЕ СВИРЬ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ЛОДЕЙНОЕ ПОЛЕ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662" y="1098014"/>
            <a:ext cx="7477716" cy="242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288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412224" y="2860584"/>
            <a:ext cx="2535574" cy="4824534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560840" cy="353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887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636" y="1772816"/>
            <a:ext cx="7648396" cy="4680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36" y="260648"/>
            <a:ext cx="764839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69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2204864"/>
            <a:ext cx="7992888" cy="44057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332656"/>
            <a:ext cx="70113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ВЫГЛЯДЕЛ БЕРЕГ СВИРИ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АРТИЛЛЕРИЙСКОЙ И АВИАЦИОННОЙ ПОДГОТОВКИ.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 1944г.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08" y="1316960"/>
            <a:ext cx="7920880" cy="117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45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84784"/>
            <a:ext cx="7283656" cy="502885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28365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05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999085"/>
            <a:ext cx="6027002" cy="450949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6480720" cy="173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880" y="2033715"/>
            <a:ext cx="2453804" cy="447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058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978"/>
          <a:stretch/>
        </p:blipFill>
        <p:spPr bwMode="auto">
          <a:xfrm>
            <a:off x="899592" y="384376"/>
            <a:ext cx="7078210" cy="326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3525128"/>
            <a:ext cx="4896544" cy="29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37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57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10</cp:revision>
  <dcterms:created xsi:type="dcterms:W3CDTF">2019-12-20T18:02:17Z</dcterms:created>
  <dcterms:modified xsi:type="dcterms:W3CDTF">2019-12-21T18:32:53Z</dcterms:modified>
</cp:coreProperties>
</file>