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6" r:id="rId4"/>
    <p:sldId id="277" r:id="rId5"/>
    <p:sldId id="279" r:id="rId6"/>
    <p:sldId id="282" r:id="rId7"/>
    <p:sldId id="281" r:id="rId8"/>
    <p:sldId id="286" r:id="rId9"/>
    <p:sldId id="283" r:id="rId10"/>
    <p:sldId id="271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 snapToGrid="0">
      <p:cViewPr>
        <p:scale>
          <a:sx n="81" d="100"/>
          <a:sy n="81" d="100"/>
        </p:scale>
        <p:origin x="-834" y="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08163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63938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C55FF-086C-4C2E-9F26-08AD000659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9CFB2-3141-4BCD-BBAF-AFB6AC24D8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73888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01688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9EFDB-06F4-44DE-A1E9-6C0BC2A6E8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E360D-7F1D-4FA2-B3D4-FD2820E408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3A6EC-599D-4604-9E76-460703670F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01688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92688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E3E3B-17FC-4DBB-BC43-50C16BD13A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A84E70-EC96-4714-A5AC-6474832CA1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C7FA7-563C-43F7-86A1-54F6DB5B50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8D0CD1-4BE8-4763-866F-3BED94B831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5960FA-47C5-4882-86DD-730408290A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65053-AF7D-498E-BE1B-9017DC9869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01688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01688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F47CDAA-E773-43C9-9C4B-F2FB2793ED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752600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accent3">
                    <a:lumMod val="25000"/>
                  </a:schemeClr>
                </a:solidFill>
              </a:rPr>
              <a:t>Что значит быть патриотом России?</a:t>
            </a:r>
            <a:endParaRPr lang="ru-RU" dirty="0">
              <a:solidFill>
                <a:schemeClr val="accent3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322388"/>
            <a:ext cx="8040687" cy="2597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1688" y="222250"/>
            <a:ext cx="8175625" cy="5903913"/>
          </a:xfrm>
        </p:spPr>
        <p:txBody>
          <a:bodyPr/>
          <a:lstStyle/>
          <a:p>
            <a:pPr indent="342900">
              <a:buFontTx/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Патриот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— тот, кто любит свое отечество, предан своему народу, готов на жертвы и подвиги во имя интересов своей Родины”. 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indent="342900" algn="r">
              <a:buFontTx/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(Словарь В.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И.Даля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5547067" y="2942493"/>
            <a:ext cx="3124200" cy="2743200"/>
            <a:chOff x="864" y="-384"/>
            <a:chExt cx="1968" cy="1968"/>
          </a:xfrm>
        </p:grpSpPr>
        <p:pic>
          <p:nvPicPr>
            <p:cNvPr id="8" name="Picture 28" descr="BOOK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64" y="-384"/>
              <a:ext cx="1968" cy="19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1008" y="1104"/>
              <a:ext cx="1152" cy="24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ru-RU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 La Russ"/>
              </a:endParaRPr>
            </a:p>
          </p:txBody>
        </p:sp>
      </p:grp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Школа Пк\Desktop\0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31" y="132863"/>
            <a:ext cx="7784122" cy="518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2656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Школа Пк\Desktop\al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491" y="117231"/>
            <a:ext cx="4970585" cy="617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3290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Школа Пк\Desktop\index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954" y="269630"/>
            <a:ext cx="8170983" cy="528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2862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Users\Школа Пк\Desktop\77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62" y="267992"/>
            <a:ext cx="8456857" cy="459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427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Школа Пк\Desktop\6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70" y="216877"/>
            <a:ext cx="8506456" cy="4659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0160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3965" y="1"/>
            <a:ext cx="8714508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Патриот сегодня :</a:t>
            </a:r>
          </a:p>
          <a:p>
            <a:pPr algn="ctr"/>
            <a:endParaRPr lang="ru-RU" sz="3200" b="1" dirty="0" smtClean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-любит Родину и гордится ею</a:t>
            </a:r>
          </a:p>
          <a:p>
            <a:pPr algn="ctr"/>
            <a:endParaRPr lang="ru-RU" sz="3200" b="1" dirty="0" smtClean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-проявляет толерантность к окружающим людям</a:t>
            </a:r>
          </a:p>
          <a:p>
            <a:pPr algn="ctr"/>
            <a:endParaRPr lang="ru-RU" sz="3200" b="1" dirty="0" smtClean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-знает и помнит историю России, а так же культуру и традиции страны</a:t>
            </a:r>
          </a:p>
          <a:p>
            <a:pPr algn="ctr"/>
            <a:endParaRPr lang="ru-RU" sz="3200" b="1" dirty="0" smtClean="0">
              <a:solidFill>
                <a:schemeClr val="bg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solidFill>
                  <a:schemeClr val="bg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-совершает действия и поступки во благо Родины</a:t>
            </a:r>
          </a:p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334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      Я могу считать себя </a:t>
            </a:r>
            <a:r>
              <a:rPr lang="ru-RU" dirty="0" smtClean="0"/>
              <a:t>патриотом…..</a:t>
            </a:r>
            <a:endParaRPr lang="ru-RU" dirty="0"/>
          </a:p>
          <a:p>
            <a:r>
              <a:rPr lang="ru-RU" dirty="0"/>
              <a:t>2.      Я не считаю себя </a:t>
            </a:r>
            <a:r>
              <a:rPr lang="ru-RU" dirty="0" smtClean="0"/>
              <a:t>патриотом………</a:t>
            </a:r>
            <a:endParaRPr lang="ru-RU" dirty="0"/>
          </a:p>
          <a:p>
            <a:r>
              <a:rPr lang="ru-RU" dirty="0"/>
              <a:t>3.      Я стремлюсь стать </a:t>
            </a:r>
            <a:r>
              <a:rPr lang="ru-RU" dirty="0" smtClean="0"/>
              <a:t>патриотом…….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9084140"/>
      </p:ext>
    </p:extLst>
  </p:cSld>
  <p:clrMapOvr>
    <a:masterClrMapping/>
  </p:clrMapOvr>
</p:sld>
</file>

<file path=ppt/theme/theme1.xml><?xml version="1.0" encoding="utf-8"?>
<a:theme xmlns:a="http://schemas.openxmlformats.org/drawingml/2006/main" name="карта России">
  <a:themeElements>
    <a:clrScheme name="Тема Office 1">
      <a:dk1>
        <a:srgbClr val="000000"/>
      </a:dk1>
      <a:lt1>
        <a:srgbClr val="D6DBEF"/>
      </a:lt1>
      <a:dk2>
        <a:srgbClr val="000000"/>
      </a:dk2>
      <a:lt2>
        <a:srgbClr val="B2B2B2"/>
      </a:lt2>
      <a:accent1>
        <a:srgbClr val="EFEBF7"/>
      </a:accent1>
      <a:accent2>
        <a:srgbClr val="B2BBE4"/>
      </a:accent2>
      <a:accent3>
        <a:srgbClr val="E8EAF6"/>
      </a:accent3>
      <a:accent4>
        <a:srgbClr val="000000"/>
      </a:accent4>
      <a:accent5>
        <a:srgbClr val="F6F3FA"/>
      </a:accent5>
      <a:accent6>
        <a:srgbClr val="A1A9CF"/>
      </a:accent6>
      <a:hlink>
        <a:srgbClr val="6379CE"/>
      </a:hlink>
      <a:folHlink>
        <a:srgbClr val="31459C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EFEBF7"/>
        </a:accent1>
        <a:accent2>
          <a:srgbClr val="B2BBE4"/>
        </a:accent2>
        <a:accent3>
          <a:srgbClr val="E8EAF6"/>
        </a:accent3>
        <a:accent4>
          <a:srgbClr val="000000"/>
        </a:accent4>
        <a:accent5>
          <a:srgbClr val="F6F3FA"/>
        </a:accent5>
        <a:accent6>
          <a:srgbClr val="A1A9CF"/>
        </a:accent6>
        <a:hlink>
          <a:srgbClr val="6379CE"/>
        </a:hlink>
        <a:folHlink>
          <a:srgbClr val="3145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A0ABDA"/>
        </a:accent1>
        <a:accent2>
          <a:srgbClr val="7CB0CC"/>
        </a:accent2>
        <a:accent3>
          <a:srgbClr val="E8EAF6"/>
        </a:accent3>
        <a:accent4>
          <a:srgbClr val="000000"/>
        </a:accent4>
        <a:accent5>
          <a:srgbClr val="CDD2EA"/>
        </a:accent5>
        <a:accent6>
          <a:srgbClr val="709FB9"/>
        </a:accent6>
        <a:hlink>
          <a:srgbClr val="586BBE"/>
        </a:hlink>
        <a:folHlink>
          <a:srgbClr val="846B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D3D38E"/>
        </a:accent1>
        <a:accent2>
          <a:srgbClr val="DBAF8F"/>
        </a:accent2>
        <a:accent3>
          <a:srgbClr val="E8EAF6"/>
        </a:accent3>
        <a:accent4>
          <a:srgbClr val="000000"/>
        </a:accent4>
        <a:accent5>
          <a:srgbClr val="E6E6C6"/>
        </a:accent5>
        <a:accent6>
          <a:srgbClr val="C69E81"/>
        </a:accent6>
        <a:hlink>
          <a:srgbClr val="7C8BCC"/>
        </a:hlink>
        <a:folHlink>
          <a:srgbClr val="9292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C5C56A"/>
        </a:accent1>
        <a:accent2>
          <a:srgbClr val="7C8BCC"/>
        </a:accent2>
        <a:accent3>
          <a:srgbClr val="E8EAF6"/>
        </a:accent3>
        <a:accent4>
          <a:srgbClr val="000000"/>
        </a:accent4>
        <a:accent5>
          <a:srgbClr val="DFDFB9"/>
        </a:accent5>
        <a:accent6>
          <a:srgbClr val="707DB9"/>
        </a:accent6>
        <a:hlink>
          <a:srgbClr val="B68F47"/>
        </a:hlink>
        <a:folHlink>
          <a:srgbClr val="B6478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FEBF7"/>
        </a:accent1>
        <a:accent2>
          <a:srgbClr val="B2BBE4"/>
        </a:accent2>
        <a:accent3>
          <a:srgbClr val="FFFFFF"/>
        </a:accent3>
        <a:accent4>
          <a:srgbClr val="000000"/>
        </a:accent4>
        <a:accent5>
          <a:srgbClr val="F6F3FA"/>
        </a:accent5>
        <a:accent6>
          <a:srgbClr val="A1A9CF"/>
        </a:accent6>
        <a:hlink>
          <a:srgbClr val="6379CE"/>
        </a:hlink>
        <a:folHlink>
          <a:srgbClr val="3145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A0ABDA"/>
        </a:accent1>
        <a:accent2>
          <a:srgbClr val="7CB0CC"/>
        </a:accent2>
        <a:accent3>
          <a:srgbClr val="FFFFFF"/>
        </a:accent3>
        <a:accent4>
          <a:srgbClr val="000000"/>
        </a:accent4>
        <a:accent5>
          <a:srgbClr val="CDD2EA"/>
        </a:accent5>
        <a:accent6>
          <a:srgbClr val="709FB9"/>
        </a:accent6>
        <a:hlink>
          <a:srgbClr val="586BBE"/>
        </a:hlink>
        <a:folHlink>
          <a:srgbClr val="846B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D3D38E"/>
        </a:accent1>
        <a:accent2>
          <a:srgbClr val="DBAF8F"/>
        </a:accent2>
        <a:accent3>
          <a:srgbClr val="FFFFFF"/>
        </a:accent3>
        <a:accent4>
          <a:srgbClr val="000000"/>
        </a:accent4>
        <a:accent5>
          <a:srgbClr val="E6E6C6"/>
        </a:accent5>
        <a:accent6>
          <a:srgbClr val="C69E81"/>
        </a:accent6>
        <a:hlink>
          <a:srgbClr val="7C8BCC"/>
        </a:hlink>
        <a:folHlink>
          <a:srgbClr val="9292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5C56A"/>
        </a:accent1>
        <a:accent2>
          <a:srgbClr val="7C8BCC"/>
        </a:accent2>
        <a:accent3>
          <a:srgbClr val="FFFFFF"/>
        </a:accent3>
        <a:accent4>
          <a:srgbClr val="000000"/>
        </a:accent4>
        <a:accent5>
          <a:srgbClr val="DFDFB9"/>
        </a:accent5>
        <a:accent6>
          <a:srgbClr val="707DB9"/>
        </a:accent6>
        <a:hlink>
          <a:srgbClr val="B68F47"/>
        </a:hlink>
        <a:folHlink>
          <a:srgbClr val="B647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карта России</Template>
  <TotalTime>1071</TotalTime>
  <Words>77</Words>
  <Application>Microsoft Office PowerPoint</Application>
  <PresentationFormat>Экран (4:3)</PresentationFormat>
  <Paragraphs>15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карта России</vt:lpstr>
      <vt:lpstr>Что значит быть патриотом России?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значит быть патриотом России?</dc:title>
  <dc:creator>Admin</dc:creator>
  <cp:lastModifiedBy>Школа Пк</cp:lastModifiedBy>
  <cp:revision>49</cp:revision>
  <dcterms:created xsi:type="dcterms:W3CDTF">2011-11-30T20:11:58Z</dcterms:created>
  <dcterms:modified xsi:type="dcterms:W3CDTF">2022-11-28T13:10:55Z</dcterms:modified>
</cp:coreProperties>
</file>