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214423"/>
            <a:ext cx="8029604" cy="23860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Выберите лишний вид наказаний: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Штраф, арест, лишение свободы на определенный срок, пожизненное лишение свободы, </a:t>
            </a:r>
            <a:r>
              <a:rPr lang="ru-RU" b="1" dirty="0" smtClean="0">
                <a:solidFill>
                  <a:srgbClr val="FF0000"/>
                </a:solidFill>
              </a:rPr>
              <a:t>поселение.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4500570"/>
            <a:ext cx="6400800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Ответ: </a:t>
            </a:r>
            <a:r>
              <a:rPr lang="ru-RU" b="1" dirty="0" smtClean="0">
                <a:solidFill>
                  <a:schemeClr val="tx1"/>
                </a:solidFill>
              </a:rPr>
              <a:t>поселение, т.к. это вид колонии.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Выберите лишний вид наказаний: Штраф, арест, лишение свободы на определенный срок, пожизненное лишение свободы, поселение.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 какого возраста допускается отчисление ребенка из образовательной организации за неоднократные нарушения Устава школы? </dc:title>
  <dc:creator>111</dc:creator>
  <cp:lastModifiedBy>111</cp:lastModifiedBy>
  <cp:revision>2</cp:revision>
  <dcterms:created xsi:type="dcterms:W3CDTF">2016-04-22T18:24:59Z</dcterms:created>
  <dcterms:modified xsi:type="dcterms:W3CDTF">2016-04-22T20:36:05Z</dcterms:modified>
</cp:coreProperties>
</file>