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27985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373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974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916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374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457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31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876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34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8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506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1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35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0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32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00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048DEA0-1772-4094-8277-1D3A48312553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0077318-EA5B-44AB-A4ED-25AC44DE9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577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f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7006">
            <a:off x="7304013" y="132334"/>
            <a:ext cx="3845831" cy="2781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1233">
            <a:off x="270626" y="382138"/>
            <a:ext cx="3547281" cy="42990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9832">
            <a:off x="4098163" y="318119"/>
            <a:ext cx="3022982" cy="41625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82198">
            <a:off x="8188344" y="4752292"/>
            <a:ext cx="3241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«Страна льда и тьмы…»</a:t>
            </a:r>
            <a:endParaRPr lang="ru-RU" sz="2000" b="1" kern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1404137">
            <a:off x="170863" y="4933270"/>
            <a:ext cx="3534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Какая мощь,  какая сила ей дана, просторам нет границ…»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1402139">
            <a:off x="3688971" y="4544673"/>
            <a:ext cx="45768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«Вошло в обычай считать её природу скудной. Но знатоки не преувеличивают, когда увлеченно говорят о её красоте и богатстве, и решительно не соглашаются считать её «задворками Земли»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583" y="382138"/>
            <a:ext cx="3199369" cy="88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Фёдоров, фотограф 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904554">
            <a:off x="8519304" y="2731888"/>
            <a:ext cx="2579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Фритьоф  Нансен, норвежский исследователь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12160" y="382138"/>
            <a:ext cx="2688609" cy="88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Ю.К. Ефремов, географ</a:t>
            </a:r>
            <a:endParaRPr lang="ru-RU" sz="2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594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468" y="242296"/>
            <a:ext cx="11505063" cy="9587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северные безлесные зоны. Тундра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003" y="1490328"/>
            <a:ext cx="10928445" cy="3903259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урока: изучить особенности и характерные признаки данной зоны</a:t>
            </a:r>
            <a:endParaRPr lang="ru-RU" sz="3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урока: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дать  характеристику природной зоне «Тундра»;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представителей флоры и фауны тундры;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хозяйственную деятельность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коренных жителей тундры;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рассмотреть экологические проблемы тундры.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9182" y="568291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 урока: </a:t>
            </a:r>
            <a:r>
              <a:rPr lang="ru-RU" sz="28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Тундра – это лёд и тьма или сила, мощь?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049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018" y="296887"/>
            <a:ext cx="10515600" cy="108153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 – проект «Тундра»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3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1-я группа – изучает ГП и рельеф тундры (показ географических объектов на карте).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3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2-я группа – климатические особенности.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3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3-я группа – типичные свойства почв и биологические ресурсы.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3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4-я группа – особенности хозяйственной деятельности. Экологические проблемы.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684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работы в группе: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слушать и слышать друг друга;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 перебивать;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критикуя, предлагать другое решение;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 оценивать друг друга;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 обижать и не обижаться;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участвовать всем;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соблюдать регламент.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378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89655360"/>
              </p:ext>
            </p:extLst>
          </p:nvPr>
        </p:nvGraphicFramePr>
        <p:xfrm>
          <a:off x="191068" y="1846730"/>
          <a:ext cx="11477767" cy="2737763"/>
        </p:xfrm>
        <a:graphic>
          <a:graphicData uri="http://schemas.openxmlformats.org/drawingml/2006/table">
            <a:tbl>
              <a:tblPr firstRow="1" firstCol="1" bandRow="1"/>
              <a:tblGrid>
                <a:gridCol w="1629646"/>
                <a:gridCol w="1239490"/>
                <a:gridCol w="1434567"/>
                <a:gridCol w="1196346"/>
                <a:gridCol w="1473958"/>
                <a:gridCol w="1633397"/>
                <a:gridCol w="1300871"/>
                <a:gridCol w="1569492"/>
              </a:tblGrid>
              <a:tr h="1392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Природная зона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ГП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Климат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Почвы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Растения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Животные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Жизнь и быт людей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Экологические проблемы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293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4166" r="5833"/>
          <a:stretch/>
        </p:blipFill>
        <p:spPr>
          <a:xfrm>
            <a:off x="0" y="0"/>
            <a:ext cx="11655188" cy="649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84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доклад «Экологические проблемы тундры: современные пути решения»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презентацию «Растительный и животный мир тундры»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параграф 32, ответить на вопросы.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1740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33</TotalTime>
  <Words>263</Words>
  <Application>Microsoft Office PowerPoint</Application>
  <PresentationFormat>Широкоэкранный</PresentationFormat>
  <Paragraphs>55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Impact</vt:lpstr>
      <vt:lpstr>Symbol</vt:lpstr>
      <vt:lpstr>Times New Roman</vt:lpstr>
      <vt:lpstr>Главное мероприятие</vt:lpstr>
      <vt:lpstr>Презентация PowerPoint</vt:lpstr>
      <vt:lpstr>Тема урока: северные безлесные зоны. Тундра</vt:lpstr>
      <vt:lpstr>Мини – проект «Тундра»</vt:lpstr>
      <vt:lpstr>Правила работы в группе: </vt:lpstr>
      <vt:lpstr>Заполните таблицу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Школа22</dc:creator>
  <cp:lastModifiedBy>Школа22</cp:lastModifiedBy>
  <cp:revision>4</cp:revision>
  <dcterms:created xsi:type="dcterms:W3CDTF">2020-12-10T13:42:12Z</dcterms:created>
  <dcterms:modified xsi:type="dcterms:W3CDTF">2020-12-10T14:16:10Z</dcterms:modified>
</cp:coreProperties>
</file>