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73" r:id="rId4"/>
    <p:sldId id="258" r:id="rId5"/>
    <p:sldId id="261" r:id="rId6"/>
    <p:sldId id="262" r:id="rId7"/>
    <p:sldId id="268" r:id="rId8"/>
    <p:sldId id="269" r:id="rId9"/>
    <p:sldId id="274" r:id="rId10"/>
    <p:sldId id="270" r:id="rId11"/>
    <p:sldId id="271" r:id="rId12"/>
    <p:sldId id="263" r:id="rId13"/>
    <p:sldId id="277" r:id="rId14"/>
    <p:sldId id="266" r:id="rId15"/>
    <p:sldId id="264" r:id="rId16"/>
    <p:sldId id="265" r:id="rId17"/>
    <p:sldId id="278" r:id="rId18"/>
    <p:sldId id="267" r:id="rId19"/>
    <p:sldId id="275" r:id="rId20"/>
    <p:sldId id="260" r:id="rId21"/>
    <p:sldId id="279" r:id="rId22"/>
    <p:sldId id="280" r:id="rId23"/>
    <p:sldId id="282" r:id="rId24"/>
    <p:sldId id="283" r:id="rId25"/>
    <p:sldId id="284" r:id="rId26"/>
    <p:sldId id="281" r:id="rId27"/>
    <p:sldId id="259" r:id="rId28"/>
    <p:sldId id="276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796503-FA61-4233-B799-7F469D6E0D7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C92A7A-0CA5-4A67-9FF1-0F48E21F91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59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microsoft.com/office/2007/relationships/hdphoto" Target="../media/hdphoto2.wdp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4967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Муниципальное дошкольное образовательное учреждение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«Детский сад № 112»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10479" y="1988840"/>
            <a:ext cx="57230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/>
                </a:solidFill>
              </a:rPr>
              <a:t>Волонтерское движение</a:t>
            </a:r>
          </a:p>
          <a:p>
            <a:pPr algn="ctr"/>
            <a:r>
              <a:rPr lang="ru-RU" sz="3600" b="1" dirty="0" smtClean="0">
                <a:solidFill>
                  <a:schemeClr val="accent6"/>
                </a:solidFill>
              </a:rPr>
              <a:t>«</a:t>
            </a:r>
            <a:r>
              <a:rPr lang="ru-RU" sz="3600" b="1" dirty="0" err="1" smtClean="0">
                <a:solidFill>
                  <a:schemeClr val="accent6"/>
                </a:solidFill>
              </a:rPr>
              <a:t>ПроДобро</a:t>
            </a:r>
            <a:r>
              <a:rPr lang="ru-RU" sz="3600" b="1" dirty="0" smtClean="0">
                <a:solidFill>
                  <a:schemeClr val="accent6"/>
                </a:solidFill>
              </a:rPr>
              <a:t>»</a:t>
            </a:r>
          </a:p>
          <a:p>
            <a:pPr algn="ctr"/>
            <a:r>
              <a:rPr lang="ru-RU" sz="3600" b="1" dirty="0" smtClean="0">
                <a:solidFill>
                  <a:schemeClr val="accent6"/>
                </a:solidFill>
              </a:rPr>
              <a:t>в </a:t>
            </a:r>
            <a:r>
              <a:rPr lang="ru-RU" sz="3600" b="1" smtClean="0">
                <a:solidFill>
                  <a:schemeClr val="accent6"/>
                </a:solidFill>
              </a:rPr>
              <a:t>детском саду</a:t>
            </a:r>
            <a:endParaRPr lang="ru-RU" sz="3600" b="1" dirty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18734" y="4150719"/>
            <a:ext cx="4281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Руководитель: 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учитель-дефектолог Л. В. Мякутина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2016" y="6024081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Ярославль</a:t>
            </a:r>
          </a:p>
        </p:txBody>
      </p:sp>
    </p:spTree>
    <p:extLst>
      <p:ext uri="{BB962C8B-B14F-4D97-AF65-F5344CB8AC3E}">
        <p14:creationId xmlns:p14="http://schemas.microsoft.com/office/powerpoint/2010/main" val="3131610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113" y="20924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4E67C8"/>
                </a:solidFill>
              </a:rPr>
              <a:t>Акция </a:t>
            </a:r>
            <a:r>
              <a:rPr lang="ru-RU" sz="2800" b="1" dirty="0" smtClean="0">
                <a:solidFill>
                  <a:srgbClr val="4E67C8"/>
                </a:solidFill>
              </a:rPr>
              <a:t>«Сдай батарейку – сохрани природу!»</a:t>
            </a:r>
            <a:endParaRPr lang="ru-RU" sz="2800" b="1" dirty="0">
              <a:solidFill>
                <a:srgbClr val="4E67C8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3" y="3933056"/>
            <a:ext cx="4788023" cy="2689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989734"/>
            <a:ext cx="4788024" cy="2689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" y="1010822"/>
            <a:ext cx="3881464" cy="5611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6468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93" y="188639"/>
            <a:ext cx="9050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4E67C8"/>
                </a:solidFill>
              </a:rPr>
              <a:t>Благотворительная экологическая акция </a:t>
            </a:r>
          </a:p>
          <a:p>
            <a:pPr lvl="0" algn="ctr"/>
            <a:r>
              <a:rPr lang="ru-RU" sz="2400" b="1" dirty="0" smtClean="0">
                <a:solidFill>
                  <a:srgbClr val="4E67C8"/>
                </a:solidFill>
              </a:rPr>
              <a:t>«Бумага на благо»</a:t>
            </a:r>
            <a:endParaRPr lang="ru-RU" sz="24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4139">
            <a:off x="215959" y="1162258"/>
            <a:ext cx="3191275" cy="1792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615" y="1201273"/>
            <a:ext cx="3431422" cy="4751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7217">
            <a:off x="185766" y="4880498"/>
            <a:ext cx="3186570" cy="1789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519">
            <a:off x="2132940" y="3006892"/>
            <a:ext cx="3267893" cy="1835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865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6632"/>
            <a:ext cx="91439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dirty="0">
                <a:solidFill>
                  <a:srgbClr val="4E67C8"/>
                </a:solidFill>
              </a:rPr>
              <a:t>Акция </a:t>
            </a:r>
            <a:r>
              <a:rPr lang="ru-RU" sz="2600" b="1" dirty="0" smtClean="0">
                <a:solidFill>
                  <a:srgbClr val="4E67C8"/>
                </a:solidFill>
              </a:rPr>
              <a:t>«Коробка Храбрости»</a:t>
            </a:r>
            <a:endParaRPr lang="ru-RU" sz="2600" b="1" dirty="0">
              <a:solidFill>
                <a:srgbClr val="4E67C8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86351" y="116632"/>
            <a:ext cx="1811563" cy="165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8080" y="5559575"/>
            <a:ext cx="2200001" cy="11240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7915" y="5559575"/>
            <a:ext cx="2199999" cy="11830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161" flipH="1">
            <a:off x="204158" y="1851545"/>
            <a:ext cx="2200000" cy="165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5281" y="5252520"/>
            <a:ext cx="2200000" cy="14311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164" flipH="1">
            <a:off x="6551898" y="1880627"/>
            <a:ext cx="2200000" cy="165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8064" y="5236191"/>
            <a:ext cx="1099220" cy="14656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8424" flipH="1">
            <a:off x="6747021" y="3725481"/>
            <a:ext cx="2200000" cy="16293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7478" flipH="1">
            <a:off x="204158" y="3619728"/>
            <a:ext cx="2200000" cy="14291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116632"/>
            <a:ext cx="1794375" cy="165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63026" y="720884"/>
            <a:ext cx="2417946" cy="430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94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1167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Акция «Книги для маленьких героев» 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(</a:t>
            </a:r>
            <a:r>
              <a:rPr lang="ru-RU" b="1" dirty="0">
                <a:solidFill>
                  <a:schemeClr val="accent1"/>
                </a:solidFill>
              </a:rPr>
              <a:t>пациентов отделения Детской онкологии-гематологии ОДКБ </a:t>
            </a:r>
            <a:r>
              <a:rPr lang="ru-RU" b="1" dirty="0" smtClean="0">
                <a:solidFill>
                  <a:schemeClr val="accent1"/>
                </a:solidFill>
              </a:rPr>
              <a:t>ЯРОСЛАВЛЬ)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8"/>
          <a:stretch/>
        </p:blipFill>
        <p:spPr>
          <a:xfrm>
            <a:off x="1984088" y="1268760"/>
            <a:ext cx="5143500" cy="5179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98856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Всероссийская акция «Подари ребёнку книгу!»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933056"/>
            <a:ext cx="2746593" cy="279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893139"/>
            <a:ext cx="2789101" cy="2788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90" y="888298"/>
            <a:ext cx="2635220" cy="3513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30050"/>
            <a:ext cx="2768123" cy="279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73" y="4577670"/>
            <a:ext cx="3731840" cy="209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0797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24814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1"/>
                </a:solidFill>
              </a:rPr>
              <a:t>Открытки ветеранам ДОУ к юбилею детского сада</a:t>
            </a:r>
            <a:endParaRPr lang="ru-RU" sz="2600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888" y="908720"/>
            <a:ext cx="6588224" cy="4941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6288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421" y="172024"/>
            <a:ext cx="91018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accent1"/>
                </a:solidFill>
              </a:rPr>
              <a:t>Поздравление ветеранов детского сада с Новым годом</a:t>
            </a:r>
            <a:endParaRPr lang="ru-RU" sz="2500" b="1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2838">
            <a:off x="4736873" y="1176041"/>
            <a:ext cx="4122000" cy="231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872" y="3933055"/>
            <a:ext cx="4122000" cy="231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730">
            <a:off x="227653" y="3933054"/>
            <a:ext cx="4122000" cy="231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46" y="965358"/>
            <a:ext cx="4122000" cy="231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5307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2" y="34944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Акция «Дети поздравляют ветеранов»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5" b="57070"/>
          <a:stretch/>
        </p:blipFill>
        <p:spPr>
          <a:xfrm>
            <a:off x="674269" y="3881259"/>
            <a:ext cx="4533647" cy="2479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8" b="12633"/>
          <a:stretch/>
        </p:blipFill>
        <p:spPr>
          <a:xfrm>
            <a:off x="5724128" y="1214316"/>
            <a:ext cx="3019939" cy="5194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" t="38446" r="2587" b="37521"/>
          <a:stretch/>
        </p:blipFill>
        <p:spPr>
          <a:xfrm>
            <a:off x="736979" y="1183805"/>
            <a:ext cx="4408228" cy="2548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0973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85698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dirty="0">
                <a:solidFill>
                  <a:srgbClr val="4E67C8"/>
                </a:solidFill>
              </a:rPr>
              <a:t>Акция </a:t>
            </a:r>
            <a:r>
              <a:rPr lang="ru-RU" sz="2600" b="1" dirty="0" smtClean="0">
                <a:solidFill>
                  <a:srgbClr val="4E67C8"/>
                </a:solidFill>
              </a:rPr>
              <a:t>«Подари тепло солдату»</a:t>
            </a:r>
            <a:endParaRPr lang="ru-RU" sz="26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051" y="1251504"/>
            <a:ext cx="3470484" cy="4123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60" y="1598677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82645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0648"/>
            <a:ext cx="878497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dirty="0">
                <a:solidFill>
                  <a:srgbClr val="4E67C8"/>
                </a:solidFill>
              </a:rPr>
              <a:t>Акция </a:t>
            </a:r>
            <a:r>
              <a:rPr lang="ru-RU" sz="2600" b="1" dirty="0" smtClean="0">
                <a:solidFill>
                  <a:srgbClr val="4E67C8"/>
                </a:solidFill>
              </a:rPr>
              <a:t>«Окопная свеча»</a:t>
            </a:r>
            <a:endParaRPr lang="ru-RU" sz="26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15" y="1340768"/>
            <a:ext cx="7900370" cy="4443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4645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53084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i="1" dirty="0" smtClean="0">
                <a:solidFill>
                  <a:schemeClr val="accent1"/>
                </a:solidFill>
              </a:rPr>
              <a:t>«</a:t>
            </a:r>
            <a:r>
              <a:rPr lang="ru-RU" sz="2400" i="1" dirty="0">
                <a:solidFill>
                  <a:schemeClr val="accent1"/>
                </a:solidFill>
              </a:rPr>
              <a:t>Д</a:t>
            </a:r>
            <a:r>
              <a:rPr lang="ru-RU" sz="2400" i="1" dirty="0" smtClean="0">
                <a:solidFill>
                  <a:schemeClr val="accent1"/>
                </a:solidFill>
              </a:rPr>
              <a:t>обрые </a:t>
            </a:r>
            <a:r>
              <a:rPr lang="ru-RU" sz="2400" i="1" dirty="0">
                <a:solidFill>
                  <a:schemeClr val="accent1"/>
                </a:solidFill>
              </a:rPr>
              <a:t>чувства должны уходить своими корнями в детство. Если добрые чувства не воспитаны в детстве, их никогда не воспитаешь, потому, что подлинно человеческое утверждается в душе одновременно с познанием первых и важнейших истин. В детстве  человек должен пройти эмоциональную </a:t>
            </a:r>
            <a:r>
              <a:rPr lang="ru-RU" sz="2400" i="1" dirty="0" smtClean="0">
                <a:solidFill>
                  <a:schemeClr val="accent1"/>
                </a:solidFill>
              </a:rPr>
              <a:t>школу - </a:t>
            </a:r>
            <a:r>
              <a:rPr lang="ru-RU" sz="2400" i="1" dirty="0">
                <a:solidFill>
                  <a:schemeClr val="accent1"/>
                </a:solidFill>
              </a:rPr>
              <a:t>школу воспитания добрых чувств</a:t>
            </a:r>
            <a:r>
              <a:rPr lang="ru-RU" sz="2400" i="1" dirty="0" smtClean="0">
                <a:solidFill>
                  <a:schemeClr val="accent1"/>
                </a:solidFill>
              </a:rPr>
              <a:t>»</a:t>
            </a:r>
          </a:p>
          <a:p>
            <a:pPr algn="r" fontAlgn="base"/>
            <a:r>
              <a:rPr lang="ru-RU" sz="2400" i="1" dirty="0" smtClean="0">
                <a:solidFill>
                  <a:schemeClr val="accent1"/>
                </a:solidFill>
              </a:rPr>
              <a:t>В</a:t>
            </a:r>
            <a:r>
              <a:rPr lang="ru-RU" sz="2400" i="1" dirty="0">
                <a:solidFill>
                  <a:schemeClr val="accent1"/>
                </a:solidFill>
              </a:rPr>
              <a:t>. А. Сухомлинский </a:t>
            </a:r>
          </a:p>
        </p:txBody>
      </p:sp>
    </p:spTree>
    <p:extLst>
      <p:ext uri="{BB962C8B-B14F-4D97-AF65-F5344CB8AC3E}">
        <p14:creationId xmlns:p14="http://schemas.microsoft.com/office/powerpoint/2010/main" val="2878578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93245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dirty="0">
                <a:solidFill>
                  <a:srgbClr val="4E67C8"/>
                </a:solidFill>
              </a:rPr>
              <a:t>Акция </a:t>
            </a:r>
            <a:r>
              <a:rPr lang="ru-RU" sz="2600" b="1" dirty="0">
                <a:solidFill>
                  <a:schemeClr val="accent1"/>
                </a:solidFill>
              </a:rPr>
              <a:t>«Посылка солдату-ярославцу, участнику СВО»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780622"/>
            <a:ext cx="2421904" cy="181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091" y="4759633"/>
            <a:ext cx="2421904" cy="181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08" y="764704"/>
            <a:ext cx="2401888" cy="181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764704"/>
            <a:ext cx="2414359" cy="181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592" y="2749924"/>
            <a:ext cx="2421904" cy="181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041" y="4745747"/>
            <a:ext cx="2403648" cy="1802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025310"/>
            <a:ext cx="3524463" cy="4699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0195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Всероссийская акция «Окна Победы»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76" y="4244320"/>
            <a:ext cx="2213140" cy="1916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40" y="1628800"/>
            <a:ext cx="1529625" cy="203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005064"/>
            <a:ext cx="1716630" cy="228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57"/>
          <a:stretch/>
        </p:blipFill>
        <p:spPr>
          <a:xfrm>
            <a:off x="6588224" y="1214889"/>
            <a:ext cx="2207172" cy="1914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416" y="1214889"/>
            <a:ext cx="2061927" cy="193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18" y="1386236"/>
            <a:ext cx="2186000" cy="1596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328653"/>
            <a:ext cx="2638026" cy="1747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0806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5" r="17993"/>
          <a:stretch/>
        </p:blipFill>
        <p:spPr>
          <a:xfrm rot="21345527">
            <a:off x="384496" y="2646343"/>
            <a:ext cx="4271750" cy="32964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09060"/>
            <a:ext cx="3932233" cy="52278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548680"/>
            <a:ext cx="28408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«Пчёлки» </a:t>
            </a: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помогают </a:t>
            </a: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«</a:t>
            </a:r>
            <a:r>
              <a:rPr lang="ru-RU" sz="2800" b="1" dirty="0" err="1" smtClean="0">
                <a:solidFill>
                  <a:schemeClr val="accent1"/>
                </a:solidFill>
              </a:rPr>
              <a:t>Смешарикам</a:t>
            </a:r>
            <a:r>
              <a:rPr lang="ru-RU" sz="2800" b="1" dirty="0" smtClean="0">
                <a:solidFill>
                  <a:schemeClr val="accent1"/>
                </a:solidFill>
              </a:rPr>
              <a:t>»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351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672" y="4293096"/>
            <a:ext cx="4025856" cy="1764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672" y="1916831"/>
            <a:ext cx="4025856" cy="1764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93096"/>
            <a:ext cx="4025856" cy="1764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4025856" cy="1764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0" y="47667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«</a:t>
            </a:r>
            <a:r>
              <a:rPr lang="ru-RU" sz="2800" b="1" dirty="0" err="1" smtClean="0">
                <a:solidFill>
                  <a:schemeClr val="accent1"/>
                </a:solidFill>
              </a:rPr>
              <a:t>Смешарики</a:t>
            </a:r>
            <a:r>
              <a:rPr lang="ru-RU" sz="2800" b="1" dirty="0" smtClean="0">
                <a:solidFill>
                  <a:schemeClr val="accent1"/>
                </a:solidFill>
              </a:rPr>
              <a:t>» </a:t>
            </a:r>
            <a:r>
              <a:rPr lang="ru-RU" sz="2800" b="1" dirty="0">
                <a:solidFill>
                  <a:schemeClr val="accent1"/>
                </a:solidFill>
              </a:rPr>
              <a:t>с </a:t>
            </a:r>
            <a:r>
              <a:rPr lang="ru-RU" sz="2800" b="1" dirty="0" smtClean="0">
                <a:solidFill>
                  <a:schemeClr val="accent1"/>
                </a:solidFill>
              </a:rPr>
              <a:t>подарками в гостях </a:t>
            </a: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у малышей</a:t>
            </a:r>
          </a:p>
        </p:txBody>
      </p:sp>
    </p:spTree>
    <p:extLst>
      <p:ext uri="{BB962C8B-B14F-4D97-AF65-F5344CB8AC3E}">
        <p14:creationId xmlns:p14="http://schemas.microsoft.com/office/powerpoint/2010/main" val="17933485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201078"/>
            <a:ext cx="892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</a:rPr>
              <a:t>День дорожной безопасности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980728"/>
            <a:ext cx="5904656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1826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21"/>
          <a:stretch/>
        </p:blipFill>
        <p:spPr>
          <a:xfrm>
            <a:off x="1979712" y="3821309"/>
            <a:ext cx="5076056" cy="286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0021">
            <a:off x="5286025" y="1382154"/>
            <a:ext cx="2908587" cy="2258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0320">
            <a:off x="521977" y="1424701"/>
            <a:ext cx="2963313" cy="2222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33265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Спектакли для малышей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012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996" y="188640"/>
            <a:ext cx="4416491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11892" y="3803381"/>
            <a:ext cx="2112236" cy="2816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873" flipH="1">
            <a:off x="250939" y="4077430"/>
            <a:ext cx="3035829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3852" flipH="1">
            <a:off x="6021904" y="4057785"/>
            <a:ext cx="2836798" cy="212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23528" y="909992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</a:rPr>
              <a:t>"Звёздочки" </a:t>
            </a:r>
            <a:endParaRPr lang="ru-RU" sz="2800" b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в </a:t>
            </a:r>
            <a:r>
              <a:rPr lang="ru-RU" sz="2800" b="1" dirty="0">
                <a:solidFill>
                  <a:schemeClr val="accent1"/>
                </a:solidFill>
              </a:rPr>
              <a:t>гостях </a:t>
            </a:r>
            <a:r>
              <a:rPr lang="ru-RU" sz="2800" b="1" dirty="0" smtClean="0">
                <a:solidFill>
                  <a:schemeClr val="accent1"/>
                </a:solidFill>
              </a:rPr>
              <a:t>у </a:t>
            </a:r>
            <a:r>
              <a:rPr lang="ru-RU" sz="2800" b="1" dirty="0">
                <a:solidFill>
                  <a:schemeClr val="accent1"/>
                </a:solidFill>
              </a:rPr>
              <a:t>"Непосед</a:t>
            </a:r>
            <a:r>
              <a:rPr lang="ru-RU" sz="2800" b="1" dirty="0" smtClean="0">
                <a:solidFill>
                  <a:schemeClr val="accent1"/>
                </a:solidFill>
              </a:rPr>
              <a:t>"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6599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4E67C8"/>
                </a:solidFill>
              </a:rPr>
              <a:t>Городская добровольческая акция </a:t>
            </a:r>
          </a:p>
          <a:p>
            <a:pPr lvl="0" algn="ctr"/>
            <a:r>
              <a:rPr lang="ru-RU" sz="2800" b="1" dirty="0" smtClean="0">
                <a:solidFill>
                  <a:srgbClr val="4E67C8"/>
                </a:solidFill>
              </a:rPr>
              <a:t>«</a:t>
            </a:r>
            <a:r>
              <a:rPr lang="ru-RU" sz="2800" b="1" dirty="0" err="1" smtClean="0">
                <a:solidFill>
                  <a:srgbClr val="4E67C8"/>
                </a:solidFill>
              </a:rPr>
              <a:t>ТриДобрыхДела</a:t>
            </a:r>
            <a:r>
              <a:rPr lang="ru-RU" sz="2800" b="1" dirty="0" smtClean="0">
                <a:solidFill>
                  <a:srgbClr val="4E67C8"/>
                </a:solidFill>
              </a:rPr>
              <a:t>»</a:t>
            </a:r>
            <a:endParaRPr lang="ru-RU" sz="2800" b="1" dirty="0">
              <a:solidFill>
                <a:srgbClr val="4E67C8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29" y="1959743"/>
            <a:ext cx="7467142" cy="4666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649" b="6205"/>
          <a:stretch/>
        </p:blipFill>
        <p:spPr>
          <a:xfrm>
            <a:off x="6696619" y="203235"/>
            <a:ext cx="1538690" cy="1644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86372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500" b="1" dirty="0" smtClean="0">
                <a:solidFill>
                  <a:srgbClr val="4E67C8"/>
                </a:solidFill>
              </a:rPr>
              <a:t>Акция «Марафон добрых дел»</a:t>
            </a:r>
          </a:p>
          <a:p>
            <a:pPr lvl="0" algn="ctr"/>
            <a:r>
              <a:rPr lang="ru-RU" sz="2500" b="1" dirty="0" smtClean="0">
                <a:solidFill>
                  <a:srgbClr val="4E67C8"/>
                </a:solidFill>
              </a:rPr>
              <a:t>в рамках областного фестиваля волонтерских отрядов «Дорогою добра» </a:t>
            </a:r>
            <a:endParaRPr lang="ru-RU" sz="25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94" y="1628800"/>
            <a:ext cx="6926612" cy="4844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7690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1280" y="1988840"/>
            <a:ext cx="62985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/>
                </a:solidFill>
              </a:rPr>
              <a:t>Спасибо за внимание!</a:t>
            </a:r>
          </a:p>
          <a:p>
            <a:pPr algn="ctr"/>
            <a:r>
              <a:rPr lang="ru-RU" sz="3200" b="1" dirty="0" smtClean="0">
                <a:solidFill>
                  <a:schemeClr val="accent6"/>
                </a:solidFill>
              </a:rPr>
              <a:t>Спешите делать добрые дела!</a:t>
            </a:r>
            <a:endParaRPr lang="ru-RU" sz="3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3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3" y="1484784"/>
            <a:ext cx="8814758" cy="4338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255116"/>
            <a:ext cx="8934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«Посвящение в волонтёры»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618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7" t="5673" r="15850" b="3508"/>
          <a:stretch/>
        </p:blipFill>
        <p:spPr>
          <a:xfrm>
            <a:off x="1403648" y="332655"/>
            <a:ext cx="6349042" cy="622827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5557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953" y="93431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Акция </a:t>
            </a:r>
            <a:r>
              <a:rPr lang="ru-RU" sz="2800" b="1" dirty="0">
                <a:solidFill>
                  <a:schemeClr val="accent1"/>
                </a:solidFill>
              </a:rPr>
              <a:t>«Поможем пернатым»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495" y="2562983"/>
            <a:ext cx="2251568" cy="2251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010" y="1241304"/>
            <a:ext cx="2774944" cy="277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965" y="4941168"/>
            <a:ext cx="2962627" cy="16650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242" y="836712"/>
            <a:ext cx="2858074" cy="16062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" y="4725144"/>
            <a:ext cx="2962627" cy="16650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53" y="1199527"/>
            <a:ext cx="2774944" cy="27749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69" y="4725144"/>
            <a:ext cx="2962627" cy="166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82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88640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4E67C8"/>
                </a:solidFill>
              </a:rPr>
              <a:t>Акция «</a:t>
            </a:r>
            <a:r>
              <a:rPr lang="ru-RU" sz="2800" b="1" dirty="0" smtClean="0">
                <a:solidFill>
                  <a:srgbClr val="4E67C8"/>
                </a:solidFill>
              </a:rPr>
              <a:t>Протяни руки к лапкам»</a:t>
            </a:r>
            <a:endParaRPr lang="ru-RU" sz="28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082" y="4806030"/>
            <a:ext cx="1397082" cy="186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9" b="7926"/>
          <a:stretch/>
        </p:blipFill>
        <p:spPr>
          <a:xfrm>
            <a:off x="6473677" y="5272937"/>
            <a:ext cx="2483701" cy="1395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688" y="2943254"/>
            <a:ext cx="2483701" cy="186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806030"/>
            <a:ext cx="1397082" cy="186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28" y="1340768"/>
            <a:ext cx="3024336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1" y="2949075"/>
            <a:ext cx="2483701" cy="1856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8"/>
          <a:stretch/>
        </p:blipFill>
        <p:spPr>
          <a:xfrm>
            <a:off x="198604" y="995453"/>
            <a:ext cx="2301499" cy="1607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1"/>
          <a:stretch/>
        </p:blipFill>
        <p:spPr>
          <a:xfrm>
            <a:off x="6351899" y="995453"/>
            <a:ext cx="2483701" cy="1457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272937"/>
            <a:ext cx="2483701" cy="1395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4068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1663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err="1" smtClean="0">
                <a:solidFill>
                  <a:srgbClr val="4E67C8"/>
                </a:solidFill>
              </a:rPr>
              <a:t>Флешмоб</a:t>
            </a:r>
            <a:r>
              <a:rPr lang="ru-RU" sz="2800" b="1" dirty="0" smtClean="0">
                <a:solidFill>
                  <a:srgbClr val="4E67C8"/>
                </a:solidFill>
              </a:rPr>
              <a:t> «Сохрани жизнь ёлочке»</a:t>
            </a:r>
            <a:endParaRPr lang="ru-RU" sz="28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4" b="11984"/>
          <a:stretch/>
        </p:blipFill>
        <p:spPr>
          <a:xfrm rot="21395520">
            <a:off x="208433" y="1126207"/>
            <a:ext cx="2630540" cy="4646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396" y="908720"/>
            <a:ext cx="2895208" cy="217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02" b="15428"/>
          <a:stretch/>
        </p:blipFill>
        <p:spPr>
          <a:xfrm rot="21408693">
            <a:off x="3142545" y="3672495"/>
            <a:ext cx="2630540" cy="2851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93" b="18335"/>
          <a:stretch/>
        </p:blipFill>
        <p:spPr>
          <a:xfrm rot="848196">
            <a:off x="6093841" y="1568504"/>
            <a:ext cx="2630540" cy="376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3236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64" y="188640"/>
            <a:ext cx="9102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4E67C8"/>
                </a:solidFill>
              </a:rPr>
              <a:t>Акция </a:t>
            </a:r>
            <a:r>
              <a:rPr lang="ru-RU" sz="2800" b="1" dirty="0" smtClean="0">
                <a:solidFill>
                  <a:srgbClr val="4E67C8"/>
                </a:solidFill>
              </a:rPr>
              <a:t>«Новогоднее чудо для маленьких друзей»</a:t>
            </a:r>
            <a:endParaRPr lang="ru-RU" sz="2800" b="1" dirty="0">
              <a:solidFill>
                <a:srgbClr val="4E67C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693" y="1835164"/>
            <a:ext cx="4826294" cy="3619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38" y="1268760"/>
            <a:ext cx="340349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1201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8640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4E67C8"/>
                </a:solidFill>
              </a:rPr>
              <a:t>Акция </a:t>
            </a:r>
            <a:r>
              <a:rPr lang="ru-RU" sz="2800" b="1" dirty="0" smtClean="0">
                <a:solidFill>
                  <a:srgbClr val="4E67C8"/>
                </a:solidFill>
              </a:rPr>
              <a:t>«Добрые крышечки»</a:t>
            </a:r>
            <a:endParaRPr lang="ru-RU" sz="2800" b="1" dirty="0">
              <a:solidFill>
                <a:srgbClr val="4E67C8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677" y="2463480"/>
            <a:ext cx="2963688" cy="1872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03833"/>
            <a:ext cx="2367734" cy="1625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639393"/>
            <a:ext cx="2875323" cy="1551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658" y="742435"/>
            <a:ext cx="1507162" cy="1634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365" y="4473115"/>
            <a:ext cx="2963688" cy="22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553" y="742436"/>
            <a:ext cx="1717882" cy="1606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427" y="2652959"/>
            <a:ext cx="2774677" cy="1569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70268"/>
            <a:ext cx="1662958" cy="22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529" y="826780"/>
            <a:ext cx="2481507" cy="16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453509"/>
            <a:ext cx="2626290" cy="22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44044"/>
            <a:ext cx="1251335" cy="222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987158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1573</TotalTime>
  <Words>254</Words>
  <Application>Microsoft Office PowerPoint</Application>
  <PresentationFormat>Экран (4:3)</PresentationFormat>
  <Paragraphs>45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36</cp:revision>
  <dcterms:created xsi:type="dcterms:W3CDTF">2024-05-25T18:55:58Z</dcterms:created>
  <dcterms:modified xsi:type="dcterms:W3CDTF">2024-12-23T08:11:46Z</dcterms:modified>
</cp:coreProperties>
</file>