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4" r:id="rId3"/>
    <p:sldId id="268" r:id="rId4"/>
    <p:sldId id="258" r:id="rId5"/>
    <p:sldId id="276" r:id="rId6"/>
    <p:sldId id="270" r:id="rId7"/>
    <p:sldId id="271" r:id="rId8"/>
    <p:sldId id="273" r:id="rId9"/>
    <p:sldId id="272" r:id="rId10"/>
    <p:sldId id="261" r:id="rId11"/>
    <p:sldId id="267" r:id="rId12"/>
    <p:sldId id="262" r:id="rId13"/>
    <p:sldId id="263" r:id="rId14"/>
    <p:sldId id="260" r:id="rId15"/>
    <p:sldId id="274" r:id="rId16"/>
    <p:sldId id="277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80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5" autoAdjust="0"/>
    <p:restoredTop sz="94660"/>
  </p:normalViewPr>
  <p:slideViewPr>
    <p:cSldViewPr>
      <p:cViewPr varScale="1">
        <p:scale>
          <a:sx n="112" d="100"/>
          <a:sy n="112" d="100"/>
        </p:scale>
        <p:origin x="-8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953903719435703E-3"/>
          <c:y val="0.1971180390730996"/>
          <c:w val="0.99880460962805639"/>
          <c:h val="0.787937914305817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химический состав кости</c:v>
                </c:pt>
              </c:strCache>
            </c:strRef>
          </c:tx>
          <c:explosion val="24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E88018"/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неорганические вещества</c:v>
                </c:pt>
                <c:pt idx="1">
                  <c:v>органические</c:v>
                </c:pt>
                <c:pt idx="2">
                  <c:v>вода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F63D39-83FF-4300-9C2A-916142DE5887}" type="doc">
      <dgm:prSet loTypeId="urn:microsoft.com/office/officeart/2009/3/layout/HorizontalOrganizationChart" loCatId="hierarchy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5FA857CB-6223-45DF-817B-DDA4A5F9E23E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3600" b="1" dirty="0" smtClean="0">
              <a:latin typeface="System"/>
            </a:rPr>
            <a:t>Опорно</a:t>
          </a:r>
          <a:r>
            <a:rPr lang="ru-RU" sz="3600" b="1" dirty="0" smtClean="0">
              <a:latin typeface="TimesNewRomanPSMT"/>
            </a:rPr>
            <a:t>-</a:t>
          </a:r>
          <a:r>
            <a:rPr lang="ru-RU" sz="3600" b="1" dirty="0" smtClean="0">
              <a:latin typeface="System"/>
            </a:rPr>
            <a:t>двигательный</a:t>
          </a:r>
          <a:r>
            <a:rPr lang="ru-RU" sz="3600" b="1" dirty="0" smtClean="0">
              <a:latin typeface="TimesNewRomanPSMT"/>
            </a:rPr>
            <a:t> </a:t>
          </a:r>
          <a:r>
            <a:rPr lang="ru-RU" sz="3600" b="1" dirty="0" smtClean="0">
              <a:latin typeface="System"/>
            </a:rPr>
            <a:t>аппарат</a:t>
          </a:r>
          <a:r>
            <a:rPr lang="ru-RU" sz="3600" b="1" dirty="0" smtClean="0">
              <a:latin typeface="TimesNewRomanPSMT"/>
            </a:rPr>
            <a:t> </a:t>
          </a:r>
          <a:r>
            <a:rPr lang="ru-RU" sz="3600" dirty="0" smtClean="0">
              <a:latin typeface="TimesNewRomanPSMT"/>
            </a:rPr>
            <a:t>(</a:t>
          </a:r>
          <a:r>
            <a:rPr lang="ru-RU" sz="3600" dirty="0" smtClean="0">
              <a:latin typeface="System"/>
            </a:rPr>
            <a:t>обеспечивает передвижение</a:t>
          </a:r>
          <a:r>
            <a:rPr lang="ru-RU" sz="3600" dirty="0" smtClean="0">
              <a:latin typeface="TimesNewRomanPSMT"/>
            </a:rPr>
            <a:t> </a:t>
          </a:r>
          <a:r>
            <a:rPr lang="ru-RU" sz="3600" dirty="0" smtClean="0">
              <a:latin typeface="System"/>
            </a:rPr>
            <a:t>человека</a:t>
          </a:r>
          <a:r>
            <a:rPr lang="ru-RU" sz="3600" dirty="0" smtClean="0">
              <a:latin typeface="TimesNewRomanPSMT"/>
            </a:rPr>
            <a:t> </a:t>
          </a:r>
          <a:r>
            <a:rPr lang="ru-RU" sz="3600" dirty="0" smtClean="0">
              <a:latin typeface="System"/>
            </a:rPr>
            <a:t>в</a:t>
          </a:r>
          <a:r>
            <a:rPr lang="ru-RU" sz="3600" dirty="0" smtClean="0">
              <a:latin typeface="TimesNewRomanPSMT"/>
            </a:rPr>
            <a:t> </a:t>
          </a:r>
          <a:r>
            <a:rPr lang="ru-RU" sz="3600" dirty="0" smtClean="0">
              <a:latin typeface="System"/>
            </a:rPr>
            <a:t>пространстве)</a:t>
          </a:r>
          <a:endParaRPr lang="ru-RU" sz="3600" dirty="0"/>
        </a:p>
      </dgm:t>
    </dgm:pt>
    <dgm:pt modelId="{D998AF13-7922-4528-9718-CE2068648CD5}" type="parTrans" cxnId="{F8945A54-B0FE-4322-81A3-BF3090653D3D}">
      <dgm:prSet/>
      <dgm:spPr/>
      <dgm:t>
        <a:bodyPr/>
        <a:lstStyle/>
        <a:p>
          <a:endParaRPr lang="ru-RU"/>
        </a:p>
      </dgm:t>
    </dgm:pt>
    <dgm:pt modelId="{15E8574B-30C8-49BD-8B9A-544E91AFBA2D}" type="sibTrans" cxnId="{F8945A54-B0FE-4322-81A3-BF3090653D3D}">
      <dgm:prSet/>
      <dgm:spPr/>
      <dgm:t>
        <a:bodyPr/>
        <a:lstStyle/>
        <a:p>
          <a:endParaRPr lang="ru-RU"/>
        </a:p>
      </dgm:t>
    </dgm:pt>
    <dgm:pt modelId="{C214BABF-BCFD-4DFD-B222-0D8BD6839A44}">
      <dgm:prSet phldrT="[Текст]" custT="1"/>
      <dgm:spPr/>
      <dgm:t>
        <a:bodyPr/>
        <a:lstStyle/>
        <a:p>
          <a:pPr lvl="0"/>
          <a:r>
            <a:rPr lang="ru-RU" sz="3200" b="1" dirty="0" smtClean="0">
              <a:latin typeface="System"/>
            </a:rPr>
            <a:t>Пассивная часть</a:t>
          </a:r>
        </a:p>
        <a:p>
          <a:pPr lvl="0"/>
          <a:r>
            <a:rPr lang="ru-RU" sz="3200" dirty="0" smtClean="0">
              <a:latin typeface="System"/>
            </a:rPr>
            <a:t> (скелет)</a:t>
          </a:r>
          <a:endParaRPr lang="ru-RU" sz="3200" dirty="0"/>
        </a:p>
      </dgm:t>
    </dgm:pt>
    <dgm:pt modelId="{81AC28A1-B924-4C4A-8FB7-198E9E42E163}" type="parTrans" cxnId="{0D36ADC5-8E58-4CB6-BF58-51E1EF5DE525}">
      <dgm:prSet/>
      <dgm:spPr/>
      <dgm:t>
        <a:bodyPr/>
        <a:lstStyle/>
        <a:p>
          <a:endParaRPr lang="ru-RU"/>
        </a:p>
      </dgm:t>
    </dgm:pt>
    <dgm:pt modelId="{2436F389-DD76-471F-B86E-72B8FA5686B9}" type="sibTrans" cxnId="{0D36ADC5-8E58-4CB6-BF58-51E1EF5DE525}">
      <dgm:prSet/>
      <dgm:spPr/>
      <dgm:t>
        <a:bodyPr/>
        <a:lstStyle/>
        <a:p>
          <a:endParaRPr lang="ru-RU"/>
        </a:p>
      </dgm:t>
    </dgm:pt>
    <dgm:pt modelId="{ACACC224-C640-45A7-BACA-4696BCFE83DF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dirty="0" smtClean="0">
              <a:latin typeface="System"/>
            </a:rPr>
            <a:t>Активная часть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dirty="0" smtClean="0">
              <a:latin typeface="System"/>
            </a:rPr>
            <a:t>(мышцы)</a:t>
          </a:r>
          <a:endParaRPr lang="ru-RU" sz="3200" dirty="0" smtClean="0">
            <a:latin typeface="TimesNewRomanPSMT"/>
          </a:endParaRP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dirty="0"/>
        </a:p>
      </dgm:t>
    </dgm:pt>
    <dgm:pt modelId="{1A7B6364-11E0-4D7B-A7AC-A4DE329C5531}" type="parTrans" cxnId="{10702157-FD82-4986-8B66-50736F5F40DC}">
      <dgm:prSet/>
      <dgm:spPr/>
      <dgm:t>
        <a:bodyPr/>
        <a:lstStyle/>
        <a:p>
          <a:endParaRPr lang="ru-RU"/>
        </a:p>
      </dgm:t>
    </dgm:pt>
    <dgm:pt modelId="{B9033567-5177-4541-B4C9-4A6D5C4C8D75}" type="sibTrans" cxnId="{10702157-FD82-4986-8B66-50736F5F40DC}">
      <dgm:prSet/>
      <dgm:spPr/>
      <dgm:t>
        <a:bodyPr/>
        <a:lstStyle/>
        <a:p>
          <a:endParaRPr lang="ru-RU"/>
        </a:p>
      </dgm:t>
    </dgm:pt>
    <dgm:pt modelId="{B407B2B5-E9E1-4F8D-944E-B9698597E7DD}" type="pres">
      <dgm:prSet presAssocID="{A6F63D39-83FF-4300-9C2A-916142DE588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F51B4C-F26E-494C-8F0B-B2A5C92C3A6F}" type="pres">
      <dgm:prSet presAssocID="{5FA857CB-6223-45DF-817B-DDA4A5F9E23E}" presName="hierRoot1" presStyleCnt="0">
        <dgm:presLayoutVars>
          <dgm:hierBranch val="init"/>
        </dgm:presLayoutVars>
      </dgm:prSet>
      <dgm:spPr/>
    </dgm:pt>
    <dgm:pt modelId="{EB2C6F28-7A5C-463C-AA34-6E84BF880761}" type="pres">
      <dgm:prSet presAssocID="{5FA857CB-6223-45DF-817B-DDA4A5F9E23E}" presName="rootComposite1" presStyleCnt="0"/>
      <dgm:spPr/>
    </dgm:pt>
    <dgm:pt modelId="{2A14D9BA-28FE-4953-BB35-9B6E0F0068F5}" type="pres">
      <dgm:prSet presAssocID="{5FA857CB-6223-45DF-817B-DDA4A5F9E23E}" presName="rootText1" presStyleLbl="node0" presStyleIdx="0" presStyleCnt="1" custScaleY="4180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ECBBED-57AA-41E5-B165-94EFB333D296}" type="pres">
      <dgm:prSet presAssocID="{5FA857CB-6223-45DF-817B-DDA4A5F9E23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8D41086-6964-45DE-8929-046E8AF9688A}" type="pres">
      <dgm:prSet presAssocID="{5FA857CB-6223-45DF-817B-DDA4A5F9E23E}" presName="hierChild2" presStyleCnt="0"/>
      <dgm:spPr/>
    </dgm:pt>
    <dgm:pt modelId="{CA7E9B0B-CDF1-4818-A9B7-2734EBD3EE49}" type="pres">
      <dgm:prSet presAssocID="{81AC28A1-B924-4C4A-8FB7-198E9E42E163}" presName="Name64" presStyleLbl="parChTrans1D2" presStyleIdx="0" presStyleCnt="2"/>
      <dgm:spPr/>
      <dgm:t>
        <a:bodyPr/>
        <a:lstStyle/>
        <a:p>
          <a:endParaRPr lang="ru-RU"/>
        </a:p>
      </dgm:t>
    </dgm:pt>
    <dgm:pt modelId="{538556AC-78BD-487A-B221-E3F29EDD7F57}" type="pres">
      <dgm:prSet presAssocID="{C214BABF-BCFD-4DFD-B222-0D8BD6839A44}" presName="hierRoot2" presStyleCnt="0">
        <dgm:presLayoutVars>
          <dgm:hierBranch val="init"/>
        </dgm:presLayoutVars>
      </dgm:prSet>
      <dgm:spPr/>
    </dgm:pt>
    <dgm:pt modelId="{CADD1A15-5F35-4968-946F-CE21A62C8806}" type="pres">
      <dgm:prSet presAssocID="{C214BABF-BCFD-4DFD-B222-0D8BD6839A44}" presName="rootComposite" presStyleCnt="0"/>
      <dgm:spPr/>
    </dgm:pt>
    <dgm:pt modelId="{63BF14FC-DC84-46D5-988D-AB8DD56D817A}" type="pres">
      <dgm:prSet presAssocID="{C214BABF-BCFD-4DFD-B222-0D8BD6839A44}" presName="rootText" presStyleLbl="node2" presStyleIdx="0" presStyleCnt="2" custScaleY="1448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F9F1D1-96CA-42D5-9073-DD19A90BF954}" type="pres">
      <dgm:prSet presAssocID="{C214BABF-BCFD-4DFD-B222-0D8BD6839A44}" presName="rootConnector" presStyleLbl="node2" presStyleIdx="0" presStyleCnt="2"/>
      <dgm:spPr/>
      <dgm:t>
        <a:bodyPr/>
        <a:lstStyle/>
        <a:p>
          <a:endParaRPr lang="ru-RU"/>
        </a:p>
      </dgm:t>
    </dgm:pt>
    <dgm:pt modelId="{F98768A4-01A4-4F53-8310-EB48E799334D}" type="pres">
      <dgm:prSet presAssocID="{C214BABF-BCFD-4DFD-B222-0D8BD6839A44}" presName="hierChild4" presStyleCnt="0"/>
      <dgm:spPr/>
    </dgm:pt>
    <dgm:pt modelId="{867AB9AB-5240-4CC5-9AC5-E9D7E664050B}" type="pres">
      <dgm:prSet presAssocID="{C214BABF-BCFD-4DFD-B222-0D8BD6839A44}" presName="hierChild5" presStyleCnt="0"/>
      <dgm:spPr/>
    </dgm:pt>
    <dgm:pt modelId="{E668F1DC-AC15-4629-927C-C20E0E224391}" type="pres">
      <dgm:prSet presAssocID="{1A7B6364-11E0-4D7B-A7AC-A4DE329C5531}" presName="Name64" presStyleLbl="parChTrans1D2" presStyleIdx="1" presStyleCnt="2"/>
      <dgm:spPr/>
      <dgm:t>
        <a:bodyPr/>
        <a:lstStyle/>
        <a:p>
          <a:endParaRPr lang="ru-RU"/>
        </a:p>
      </dgm:t>
    </dgm:pt>
    <dgm:pt modelId="{5CAE6788-BE2B-4B16-8ECB-256459584A6B}" type="pres">
      <dgm:prSet presAssocID="{ACACC224-C640-45A7-BACA-4696BCFE83DF}" presName="hierRoot2" presStyleCnt="0">
        <dgm:presLayoutVars>
          <dgm:hierBranch val="init"/>
        </dgm:presLayoutVars>
      </dgm:prSet>
      <dgm:spPr/>
    </dgm:pt>
    <dgm:pt modelId="{B31EB3F0-9B20-4264-89B7-DD6227802D62}" type="pres">
      <dgm:prSet presAssocID="{ACACC224-C640-45A7-BACA-4696BCFE83DF}" presName="rootComposite" presStyleCnt="0"/>
      <dgm:spPr/>
    </dgm:pt>
    <dgm:pt modelId="{8BFE73A9-E478-40AD-B55F-7A90EF023516}" type="pres">
      <dgm:prSet presAssocID="{ACACC224-C640-45A7-BACA-4696BCFE83DF}" presName="rootText" presStyleLbl="node2" presStyleIdx="1" presStyleCnt="2" custScaleY="156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11FA14-70AD-4D81-AF83-B990D908F0DE}" type="pres">
      <dgm:prSet presAssocID="{ACACC224-C640-45A7-BACA-4696BCFE83DF}" presName="rootConnector" presStyleLbl="node2" presStyleIdx="1" presStyleCnt="2"/>
      <dgm:spPr/>
      <dgm:t>
        <a:bodyPr/>
        <a:lstStyle/>
        <a:p>
          <a:endParaRPr lang="ru-RU"/>
        </a:p>
      </dgm:t>
    </dgm:pt>
    <dgm:pt modelId="{3430DE60-EE12-4EAF-9F03-8290F134912A}" type="pres">
      <dgm:prSet presAssocID="{ACACC224-C640-45A7-BACA-4696BCFE83DF}" presName="hierChild4" presStyleCnt="0"/>
      <dgm:spPr/>
    </dgm:pt>
    <dgm:pt modelId="{CC408833-EC65-4D4A-82A2-843082C6C478}" type="pres">
      <dgm:prSet presAssocID="{ACACC224-C640-45A7-BACA-4696BCFE83DF}" presName="hierChild5" presStyleCnt="0"/>
      <dgm:spPr/>
    </dgm:pt>
    <dgm:pt modelId="{50C20A2B-491D-4C0B-B863-021FE6EF2C0D}" type="pres">
      <dgm:prSet presAssocID="{5FA857CB-6223-45DF-817B-DDA4A5F9E23E}" presName="hierChild3" presStyleCnt="0"/>
      <dgm:spPr/>
    </dgm:pt>
  </dgm:ptLst>
  <dgm:cxnLst>
    <dgm:cxn modelId="{0D36ADC5-8E58-4CB6-BF58-51E1EF5DE525}" srcId="{5FA857CB-6223-45DF-817B-DDA4A5F9E23E}" destId="{C214BABF-BCFD-4DFD-B222-0D8BD6839A44}" srcOrd="0" destOrd="0" parTransId="{81AC28A1-B924-4C4A-8FB7-198E9E42E163}" sibTransId="{2436F389-DD76-471F-B86E-72B8FA5686B9}"/>
    <dgm:cxn modelId="{075247DA-46CE-4E7B-823A-D7B1F8572AD1}" type="presOf" srcId="{A6F63D39-83FF-4300-9C2A-916142DE5887}" destId="{B407B2B5-E9E1-4F8D-944E-B9698597E7DD}" srcOrd="0" destOrd="0" presId="urn:microsoft.com/office/officeart/2009/3/layout/HorizontalOrganizationChart"/>
    <dgm:cxn modelId="{10702157-FD82-4986-8B66-50736F5F40DC}" srcId="{5FA857CB-6223-45DF-817B-DDA4A5F9E23E}" destId="{ACACC224-C640-45A7-BACA-4696BCFE83DF}" srcOrd="1" destOrd="0" parTransId="{1A7B6364-11E0-4D7B-A7AC-A4DE329C5531}" sibTransId="{B9033567-5177-4541-B4C9-4A6D5C4C8D75}"/>
    <dgm:cxn modelId="{F8945A54-B0FE-4322-81A3-BF3090653D3D}" srcId="{A6F63D39-83FF-4300-9C2A-916142DE5887}" destId="{5FA857CB-6223-45DF-817B-DDA4A5F9E23E}" srcOrd="0" destOrd="0" parTransId="{D998AF13-7922-4528-9718-CE2068648CD5}" sibTransId="{15E8574B-30C8-49BD-8B9A-544E91AFBA2D}"/>
    <dgm:cxn modelId="{EE32DD03-DCFE-428C-8CE9-A91902279F04}" type="presOf" srcId="{C214BABF-BCFD-4DFD-B222-0D8BD6839A44}" destId="{2AF9F1D1-96CA-42D5-9073-DD19A90BF954}" srcOrd="1" destOrd="0" presId="urn:microsoft.com/office/officeart/2009/3/layout/HorizontalOrganizationChart"/>
    <dgm:cxn modelId="{8AF10538-4673-499E-9B17-64613C9BE462}" type="presOf" srcId="{ACACC224-C640-45A7-BACA-4696BCFE83DF}" destId="{8BFE73A9-E478-40AD-B55F-7A90EF023516}" srcOrd="0" destOrd="0" presId="urn:microsoft.com/office/officeart/2009/3/layout/HorizontalOrganizationChart"/>
    <dgm:cxn modelId="{CC0E7C45-E42B-4543-9ABC-E7054358F85A}" type="presOf" srcId="{1A7B6364-11E0-4D7B-A7AC-A4DE329C5531}" destId="{E668F1DC-AC15-4629-927C-C20E0E224391}" srcOrd="0" destOrd="0" presId="urn:microsoft.com/office/officeart/2009/3/layout/HorizontalOrganizationChart"/>
    <dgm:cxn modelId="{CC81814B-EBA4-41EC-8893-BFF31827486D}" type="presOf" srcId="{C214BABF-BCFD-4DFD-B222-0D8BD6839A44}" destId="{63BF14FC-DC84-46D5-988D-AB8DD56D817A}" srcOrd="0" destOrd="0" presId="urn:microsoft.com/office/officeart/2009/3/layout/HorizontalOrganizationChart"/>
    <dgm:cxn modelId="{BEB8EF1A-0763-4713-97FD-6827CDCFF473}" type="presOf" srcId="{ACACC224-C640-45A7-BACA-4696BCFE83DF}" destId="{2711FA14-70AD-4D81-AF83-B990D908F0DE}" srcOrd="1" destOrd="0" presId="urn:microsoft.com/office/officeart/2009/3/layout/HorizontalOrganizationChart"/>
    <dgm:cxn modelId="{FB6194A1-620E-417C-852A-4548E6C01530}" type="presOf" srcId="{5FA857CB-6223-45DF-817B-DDA4A5F9E23E}" destId="{2A14D9BA-28FE-4953-BB35-9B6E0F0068F5}" srcOrd="0" destOrd="0" presId="urn:microsoft.com/office/officeart/2009/3/layout/HorizontalOrganizationChart"/>
    <dgm:cxn modelId="{28D8A77B-6E49-4919-8F73-175A243E9596}" type="presOf" srcId="{5FA857CB-6223-45DF-817B-DDA4A5F9E23E}" destId="{DAECBBED-57AA-41E5-B165-94EFB333D296}" srcOrd="1" destOrd="0" presId="urn:microsoft.com/office/officeart/2009/3/layout/HorizontalOrganizationChart"/>
    <dgm:cxn modelId="{7C576B93-7932-46B3-A338-D50CF8CC0569}" type="presOf" srcId="{81AC28A1-B924-4C4A-8FB7-198E9E42E163}" destId="{CA7E9B0B-CDF1-4818-A9B7-2734EBD3EE49}" srcOrd="0" destOrd="0" presId="urn:microsoft.com/office/officeart/2009/3/layout/HorizontalOrganizationChart"/>
    <dgm:cxn modelId="{3B482E7C-6FD0-444E-A71D-36EF8AB28748}" type="presParOf" srcId="{B407B2B5-E9E1-4F8D-944E-B9698597E7DD}" destId="{02F51B4C-F26E-494C-8F0B-B2A5C92C3A6F}" srcOrd="0" destOrd="0" presId="urn:microsoft.com/office/officeart/2009/3/layout/HorizontalOrganizationChart"/>
    <dgm:cxn modelId="{A8AA909B-EFCF-4B71-BE19-3A2A257B3D7D}" type="presParOf" srcId="{02F51B4C-F26E-494C-8F0B-B2A5C92C3A6F}" destId="{EB2C6F28-7A5C-463C-AA34-6E84BF880761}" srcOrd="0" destOrd="0" presId="urn:microsoft.com/office/officeart/2009/3/layout/HorizontalOrganizationChart"/>
    <dgm:cxn modelId="{65860E25-F2AA-49D8-94CC-A06C5B8832C0}" type="presParOf" srcId="{EB2C6F28-7A5C-463C-AA34-6E84BF880761}" destId="{2A14D9BA-28FE-4953-BB35-9B6E0F0068F5}" srcOrd="0" destOrd="0" presId="urn:microsoft.com/office/officeart/2009/3/layout/HorizontalOrganizationChart"/>
    <dgm:cxn modelId="{20C51C56-CD50-456A-96F5-EADB895E36CA}" type="presParOf" srcId="{EB2C6F28-7A5C-463C-AA34-6E84BF880761}" destId="{DAECBBED-57AA-41E5-B165-94EFB333D296}" srcOrd="1" destOrd="0" presId="urn:microsoft.com/office/officeart/2009/3/layout/HorizontalOrganizationChart"/>
    <dgm:cxn modelId="{4C427F0F-DD60-45E9-AD2C-F876FFCE38A8}" type="presParOf" srcId="{02F51B4C-F26E-494C-8F0B-B2A5C92C3A6F}" destId="{38D41086-6964-45DE-8929-046E8AF9688A}" srcOrd="1" destOrd="0" presId="urn:microsoft.com/office/officeart/2009/3/layout/HorizontalOrganizationChart"/>
    <dgm:cxn modelId="{6DDC7DA3-CA08-4292-9F45-427076D3C50E}" type="presParOf" srcId="{38D41086-6964-45DE-8929-046E8AF9688A}" destId="{CA7E9B0B-CDF1-4818-A9B7-2734EBD3EE49}" srcOrd="0" destOrd="0" presId="urn:microsoft.com/office/officeart/2009/3/layout/HorizontalOrganizationChart"/>
    <dgm:cxn modelId="{DCD43F39-ABF6-4689-ABCF-50DFB9DF3BDB}" type="presParOf" srcId="{38D41086-6964-45DE-8929-046E8AF9688A}" destId="{538556AC-78BD-487A-B221-E3F29EDD7F57}" srcOrd="1" destOrd="0" presId="urn:microsoft.com/office/officeart/2009/3/layout/HorizontalOrganizationChart"/>
    <dgm:cxn modelId="{F7D4D829-2C12-4B2B-A03F-00789FAB3D04}" type="presParOf" srcId="{538556AC-78BD-487A-B221-E3F29EDD7F57}" destId="{CADD1A15-5F35-4968-946F-CE21A62C8806}" srcOrd="0" destOrd="0" presId="urn:microsoft.com/office/officeart/2009/3/layout/HorizontalOrganizationChart"/>
    <dgm:cxn modelId="{D97AF06E-A916-4A92-AFB5-75A9FC41DC88}" type="presParOf" srcId="{CADD1A15-5F35-4968-946F-CE21A62C8806}" destId="{63BF14FC-DC84-46D5-988D-AB8DD56D817A}" srcOrd="0" destOrd="0" presId="urn:microsoft.com/office/officeart/2009/3/layout/HorizontalOrganizationChart"/>
    <dgm:cxn modelId="{ACCAE6D4-8F56-42CB-8A6A-4857111D8549}" type="presParOf" srcId="{CADD1A15-5F35-4968-946F-CE21A62C8806}" destId="{2AF9F1D1-96CA-42D5-9073-DD19A90BF954}" srcOrd="1" destOrd="0" presId="urn:microsoft.com/office/officeart/2009/3/layout/HorizontalOrganizationChart"/>
    <dgm:cxn modelId="{48909762-D603-41E1-A1D4-F9280C375043}" type="presParOf" srcId="{538556AC-78BD-487A-B221-E3F29EDD7F57}" destId="{F98768A4-01A4-4F53-8310-EB48E799334D}" srcOrd="1" destOrd="0" presId="urn:microsoft.com/office/officeart/2009/3/layout/HorizontalOrganizationChart"/>
    <dgm:cxn modelId="{98933BB8-3823-4546-A7DE-A608907B441D}" type="presParOf" srcId="{538556AC-78BD-487A-B221-E3F29EDD7F57}" destId="{867AB9AB-5240-4CC5-9AC5-E9D7E664050B}" srcOrd="2" destOrd="0" presId="urn:microsoft.com/office/officeart/2009/3/layout/HorizontalOrganizationChart"/>
    <dgm:cxn modelId="{36374507-B43A-472B-9664-2036C5991DD5}" type="presParOf" srcId="{38D41086-6964-45DE-8929-046E8AF9688A}" destId="{E668F1DC-AC15-4629-927C-C20E0E224391}" srcOrd="2" destOrd="0" presId="urn:microsoft.com/office/officeart/2009/3/layout/HorizontalOrganizationChart"/>
    <dgm:cxn modelId="{C263ACCC-B389-4C84-9854-1A1D3C356CEF}" type="presParOf" srcId="{38D41086-6964-45DE-8929-046E8AF9688A}" destId="{5CAE6788-BE2B-4B16-8ECB-256459584A6B}" srcOrd="3" destOrd="0" presId="urn:microsoft.com/office/officeart/2009/3/layout/HorizontalOrganizationChart"/>
    <dgm:cxn modelId="{FE3FC835-6AD3-4801-A052-65E478FD5A68}" type="presParOf" srcId="{5CAE6788-BE2B-4B16-8ECB-256459584A6B}" destId="{B31EB3F0-9B20-4264-89B7-DD6227802D62}" srcOrd="0" destOrd="0" presId="urn:microsoft.com/office/officeart/2009/3/layout/HorizontalOrganizationChart"/>
    <dgm:cxn modelId="{58485503-29F9-459F-B1A8-FFBC79D18CA7}" type="presParOf" srcId="{B31EB3F0-9B20-4264-89B7-DD6227802D62}" destId="{8BFE73A9-E478-40AD-B55F-7A90EF023516}" srcOrd="0" destOrd="0" presId="urn:microsoft.com/office/officeart/2009/3/layout/HorizontalOrganizationChart"/>
    <dgm:cxn modelId="{D3CB21E0-FFEA-4EEA-80C7-F755C6D1840F}" type="presParOf" srcId="{B31EB3F0-9B20-4264-89B7-DD6227802D62}" destId="{2711FA14-70AD-4D81-AF83-B990D908F0DE}" srcOrd="1" destOrd="0" presId="urn:microsoft.com/office/officeart/2009/3/layout/HorizontalOrganizationChart"/>
    <dgm:cxn modelId="{B2465014-7371-4EDF-928C-986D3CD2B332}" type="presParOf" srcId="{5CAE6788-BE2B-4B16-8ECB-256459584A6B}" destId="{3430DE60-EE12-4EAF-9F03-8290F134912A}" srcOrd="1" destOrd="0" presId="urn:microsoft.com/office/officeart/2009/3/layout/HorizontalOrganizationChart"/>
    <dgm:cxn modelId="{AEE3C084-1980-45A2-9879-F43CA626E26C}" type="presParOf" srcId="{5CAE6788-BE2B-4B16-8ECB-256459584A6B}" destId="{CC408833-EC65-4D4A-82A2-843082C6C478}" srcOrd="2" destOrd="0" presId="urn:microsoft.com/office/officeart/2009/3/layout/HorizontalOrganizationChart"/>
    <dgm:cxn modelId="{0E7E6C8F-E9FF-457A-900D-9064606B2213}" type="presParOf" srcId="{02F51B4C-F26E-494C-8F0B-B2A5C92C3A6F}" destId="{50C20A2B-491D-4C0B-B863-021FE6EF2C0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7E97A1-E2FE-4973-8F77-C8E60B95351C}" type="doc">
      <dgm:prSet loTypeId="urn:microsoft.com/office/officeart/2008/layout/NameandTitleOrganizationalChart" loCatId="hierarchy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C2375CB-EFC3-4438-ADD2-822CEF105DC4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Созидатели костной ткани</a:t>
          </a:r>
          <a:endParaRPr lang="ru-RU" dirty="0"/>
        </a:p>
      </dgm:t>
    </dgm:pt>
    <dgm:pt modelId="{25C0BD63-00BF-4E12-AFC3-ED547491A6CB}" type="parTrans" cxnId="{545D4CE5-9C41-41F0-BB41-BE118E7812AF}">
      <dgm:prSet/>
      <dgm:spPr/>
      <dgm:t>
        <a:bodyPr/>
        <a:lstStyle/>
        <a:p>
          <a:endParaRPr lang="ru-RU"/>
        </a:p>
      </dgm:t>
    </dgm:pt>
    <dgm:pt modelId="{C14E89E9-0F50-4A4A-8885-75D608985F5F}" type="sibTrans" cxnId="{545D4CE5-9C41-41F0-BB41-BE118E7812AF}">
      <dgm:prSet/>
      <dgm:spPr/>
      <dgm:t>
        <a:bodyPr/>
        <a:lstStyle/>
        <a:p>
          <a:pPr algn="ctr"/>
          <a:r>
            <a:rPr lang="ru-RU" b="1" dirty="0" smtClean="0"/>
            <a:t>остеобласты</a:t>
          </a:r>
          <a:endParaRPr lang="ru-RU" b="1" dirty="0"/>
        </a:p>
      </dgm:t>
    </dgm:pt>
    <dgm:pt modelId="{ED3561B0-8F67-4348-835D-E983B1EBC788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Обеспечивают форму кости</a:t>
          </a:r>
          <a:endParaRPr lang="ru-RU" dirty="0"/>
        </a:p>
      </dgm:t>
    </dgm:pt>
    <dgm:pt modelId="{F9B1503A-E6EE-416C-BE2C-C915EDDDD59D}" type="parTrans" cxnId="{8B7EBF1B-ABCA-4F93-9124-C7AB4EB08171}">
      <dgm:prSet/>
      <dgm:spPr/>
      <dgm:t>
        <a:bodyPr/>
        <a:lstStyle/>
        <a:p>
          <a:endParaRPr lang="ru-RU"/>
        </a:p>
      </dgm:t>
    </dgm:pt>
    <dgm:pt modelId="{7293527C-1123-436E-9D5A-5B865C3A5A68}" type="sibTrans" cxnId="{8B7EBF1B-ABCA-4F93-9124-C7AB4EB08171}">
      <dgm:prSet custT="1"/>
      <dgm:spPr/>
      <dgm:t>
        <a:bodyPr/>
        <a:lstStyle/>
        <a:p>
          <a:pPr algn="ctr"/>
          <a:r>
            <a:rPr lang="ru-RU" sz="2400" b="1" dirty="0" smtClean="0"/>
            <a:t>остеоциты</a:t>
          </a:r>
          <a:endParaRPr lang="ru-RU" sz="2400" b="1" dirty="0"/>
        </a:p>
      </dgm:t>
    </dgm:pt>
    <dgm:pt modelId="{9267977D-7DA3-4B98-8C6F-137A09036D5C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dirty="0" smtClean="0"/>
            <a:t>Разрушители костной ткани</a:t>
          </a:r>
          <a:endParaRPr lang="ru-RU" dirty="0"/>
        </a:p>
      </dgm:t>
    </dgm:pt>
    <dgm:pt modelId="{CB8F9A78-F7A7-46AC-B60C-1E7FF9ACAB30}" type="parTrans" cxnId="{6DD00396-2261-47B9-B0C2-AEB377D6503D}">
      <dgm:prSet/>
      <dgm:spPr/>
      <dgm:t>
        <a:bodyPr/>
        <a:lstStyle/>
        <a:p>
          <a:endParaRPr lang="ru-RU"/>
        </a:p>
      </dgm:t>
    </dgm:pt>
    <dgm:pt modelId="{459D3005-4624-4849-A6F6-280A1DA6627D}" type="sibTrans" cxnId="{6DD00396-2261-47B9-B0C2-AEB377D6503D}">
      <dgm:prSet/>
      <dgm:spPr/>
      <dgm:t>
        <a:bodyPr/>
        <a:lstStyle/>
        <a:p>
          <a:pPr algn="ctr"/>
          <a:r>
            <a:rPr lang="ru-RU" b="1" dirty="0" smtClean="0"/>
            <a:t>остеокласты</a:t>
          </a:r>
          <a:endParaRPr lang="ru-RU" b="1" dirty="0"/>
        </a:p>
      </dgm:t>
    </dgm:pt>
    <dgm:pt modelId="{8807778C-43DD-43DC-A443-F1B064E073F2}">
      <dgm:prSet phldrT="[Текст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 anchor="t"/>
        <a:lstStyle/>
        <a:p>
          <a:endParaRPr lang="ru-RU" sz="2300" dirty="0" smtClean="0"/>
        </a:p>
        <a:p>
          <a:r>
            <a:rPr lang="ru-RU" sz="3600" b="1" i="1" dirty="0" smtClean="0"/>
            <a:t>Костные клетки</a:t>
          </a:r>
          <a:endParaRPr lang="ru-RU" sz="3600" dirty="0"/>
        </a:p>
      </dgm:t>
    </dgm:pt>
    <dgm:pt modelId="{D884447C-8CF0-499D-9890-1CE40734B188}" type="sibTrans" cxnId="{23F778C3-4776-414B-8F2B-CC4ECA3CCF8C}">
      <dgm:prSet custT="1"/>
      <dgm:spPr/>
      <dgm:t>
        <a:bodyPr/>
        <a:lstStyle/>
        <a:p>
          <a:pPr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dirty="0"/>
        </a:p>
      </dgm:t>
    </dgm:pt>
    <dgm:pt modelId="{8074AAC0-655F-416E-890B-C62FA3BFE682}" type="parTrans" cxnId="{23F778C3-4776-414B-8F2B-CC4ECA3CCF8C}">
      <dgm:prSet/>
      <dgm:spPr/>
      <dgm:t>
        <a:bodyPr/>
        <a:lstStyle/>
        <a:p>
          <a:endParaRPr lang="ru-RU"/>
        </a:p>
      </dgm:t>
    </dgm:pt>
    <dgm:pt modelId="{E0F9F8DC-EC28-43D2-917B-49F158B4EAD3}" type="pres">
      <dgm:prSet presAssocID="{FE7E97A1-E2FE-4973-8F77-C8E60B95351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5DE02E-515C-456F-B91D-C43C6DDBAAD6}" type="pres">
      <dgm:prSet presAssocID="{8807778C-43DD-43DC-A443-F1B064E073F2}" presName="hierRoot1" presStyleCnt="0">
        <dgm:presLayoutVars>
          <dgm:hierBranch val="init"/>
        </dgm:presLayoutVars>
      </dgm:prSet>
      <dgm:spPr/>
    </dgm:pt>
    <dgm:pt modelId="{70799E8D-E233-4130-BE2E-EBC59DB2A3F0}" type="pres">
      <dgm:prSet presAssocID="{8807778C-43DD-43DC-A443-F1B064E073F2}" presName="rootComposite1" presStyleCnt="0"/>
      <dgm:spPr/>
    </dgm:pt>
    <dgm:pt modelId="{C86AF85D-22E0-4006-95BD-0BF82FF1BB81}" type="pres">
      <dgm:prSet presAssocID="{8807778C-43DD-43DC-A443-F1B064E073F2}" presName="rootText1" presStyleLbl="node0" presStyleIdx="0" presStyleCnt="1" custScaleX="190899" custScaleY="104942" custLinFactNeighborX="0" custLinFactNeighborY="-14739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56BC9202-E8C3-4898-B8C6-45DF701B7C3D}" type="pres">
      <dgm:prSet presAssocID="{8807778C-43DD-43DC-A443-F1B064E073F2}" presName="titleText1" presStyleLbl="fgAcc0" presStyleIdx="0" presStyleCnt="1" custFlipVert="1" custScaleX="138756" custScaleY="94659" custLinFactNeighborX="26698" custLinFactNeighborY="-924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5BE6F8F-FE98-435D-881C-FB4656A0D1E5}" type="pres">
      <dgm:prSet presAssocID="{8807778C-43DD-43DC-A443-F1B064E073F2}" presName="rootConnector1" presStyleLbl="node1" presStyleIdx="0" presStyleCnt="3"/>
      <dgm:spPr/>
      <dgm:t>
        <a:bodyPr/>
        <a:lstStyle/>
        <a:p>
          <a:endParaRPr lang="ru-RU"/>
        </a:p>
      </dgm:t>
    </dgm:pt>
    <dgm:pt modelId="{256480F0-C5FB-4003-B29E-9EFEE4392230}" type="pres">
      <dgm:prSet presAssocID="{8807778C-43DD-43DC-A443-F1B064E073F2}" presName="hierChild2" presStyleCnt="0"/>
      <dgm:spPr/>
    </dgm:pt>
    <dgm:pt modelId="{3F9B9150-91E6-499A-B5A4-DAD5C0776F1E}" type="pres">
      <dgm:prSet presAssocID="{25C0BD63-00BF-4E12-AFC3-ED547491A6C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224C773-ABF1-4E16-8945-19C111E9390F}" type="pres">
      <dgm:prSet presAssocID="{5C2375CB-EFC3-4438-ADD2-822CEF105DC4}" presName="hierRoot2" presStyleCnt="0">
        <dgm:presLayoutVars>
          <dgm:hierBranch val="init"/>
        </dgm:presLayoutVars>
      </dgm:prSet>
      <dgm:spPr/>
    </dgm:pt>
    <dgm:pt modelId="{06D568D5-1396-4F41-8D67-EF1F13EAAA0A}" type="pres">
      <dgm:prSet presAssocID="{5C2375CB-EFC3-4438-ADD2-822CEF105DC4}" presName="rootComposite" presStyleCnt="0"/>
      <dgm:spPr/>
    </dgm:pt>
    <dgm:pt modelId="{7D5C7B48-1DE6-4635-AD22-C7194BAB2DED}" type="pres">
      <dgm:prSet presAssocID="{5C2375CB-EFC3-4438-ADD2-822CEF105DC4}" presName="rootText" presStyleLbl="node1" presStyleIdx="0" presStyleCnt="3" custScaleX="107974" custScaleY="129774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1480AA6-FFF6-4C44-BB41-4C2D023181C8}" type="pres">
      <dgm:prSet presAssocID="{5C2375CB-EFC3-4438-ADD2-822CEF105DC4}" presName="titleText2" presStyleLbl="fgAcc1" presStyleIdx="0" presStyleCnt="3" custScaleY="149913" custLinFactNeighborX="900" custLinFactNeighborY="3193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36EC78A8-E019-4773-86E4-42FFD38E0A9C}" type="pres">
      <dgm:prSet presAssocID="{5C2375CB-EFC3-4438-ADD2-822CEF105DC4}" presName="rootConnector" presStyleLbl="node2" presStyleIdx="0" presStyleCnt="0"/>
      <dgm:spPr/>
      <dgm:t>
        <a:bodyPr/>
        <a:lstStyle/>
        <a:p>
          <a:endParaRPr lang="ru-RU"/>
        </a:p>
      </dgm:t>
    </dgm:pt>
    <dgm:pt modelId="{D792A0AE-BB48-4D50-95FF-848BF9E101A1}" type="pres">
      <dgm:prSet presAssocID="{5C2375CB-EFC3-4438-ADD2-822CEF105DC4}" presName="hierChild4" presStyleCnt="0"/>
      <dgm:spPr/>
    </dgm:pt>
    <dgm:pt modelId="{FFCEE6AE-B63E-444A-AE6A-A80555EA817B}" type="pres">
      <dgm:prSet presAssocID="{5C2375CB-EFC3-4438-ADD2-822CEF105DC4}" presName="hierChild5" presStyleCnt="0"/>
      <dgm:spPr/>
    </dgm:pt>
    <dgm:pt modelId="{C38A34CA-2A6B-4274-B80C-778F1A946BAA}" type="pres">
      <dgm:prSet presAssocID="{F9B1503A-E6EE-416C-BE2C-C915EDDDD59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82694D68-51AE-4DDA-BFDB-3FF4544E7332}" type="pres">
      <dgm:prSet presAssocID="{ED3561B0-8F67-4348-835D-E983B1EBC788}" presName="hierRoot2" presStyleCnt="0">
        <dgm:presLayoutVars>
          <dgm:hierBranch val="init"/>
        </dgm:presLayoutVars>
      </dgm:prSet>
      <dgm:spPr/>
    </dgm:pt>
    <dgm:pt modelId="{052AB06D-D09F-4D8D-9FBA-F908159DB928}" type="pres">
      <dgm:prSet presAssocID="{ED3561B0-8F67-4348-835D-E983B1EBC788}" presName="rootComposite" presStyleCnt="0"/>
      <dgm:spPr/>
    </dgm:pt>
    <dgm:pt modelId="{EA0530BA-556A-402E-966D-7BD8B18F1CBC}" type="pres">
      <dgm:prSet presAssocID="{ED3561B0-8F67-4348-835D-E983B1EBC788}" presName="rootText" presStyleLbl="node1" presStyleIdx="1" presStyleCnt="3" custScaleX="107802" custScaleY="131594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D50E251-3B0A-4F7A-9F71-480EC4DFBAD8}" type="pres">
      <dgm:prSet presAssocID="{ED3561B0-8F67-4348-835D-E983B1EBC788}" presName="titleText2" presStyleLbl="fgAcc1" presStyleIdx="1" presStyleCnt="3" custScaleY="139207" custLinFactNeighborX="-425" custLinFactNeighborY="2745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E22A066-2534-4713-88AF-4A20AA150B98}" type="pres">
      <dgm:prSet presAssocID="{ED3561B0-8F67-4348-835D-E983B1EBC788}" presName="rootConnector" presStyleLbl="node2" presStyleIdx="0" presStyleCnt="0"/>
      <dgm:spPr/>
      <dgm:t>
        <a:bodyPr/>
        <a:lstStyle/>
        <a:p>
          <a:endParaRPr lang="ru-RU"/>
        </a:p>
      </dgm:t>
    </dgm:pt>
    <dgm:pt modelId="{74CE3244-AF4D-4A53-8FB5-032A2636A539}" type="pres">
      <dgm:prSet presAssocID="{ED3561B0-8F67-4348-835D-E983B1EBC788}" presName="hierChild4" presStyleCnt="0"/>
      <dgm:spPr/>
    </dgm:pt>
    <dgm:pt modelId="{5571EEF2-61EB-4AD4-91E7-EDA9C114158F}" type="pres">
      <dgm:prSet presAssocID="{ED3561B0-8F67-4348-835D-E983B1EBC788}" presName="hierChild5" presStyleCnt="0"/>
      <dgm:spPr/>
    </dgm:pt>
    <dgm:pt modelId="{883C9732-B093-4E48-B36D-6588D8FAE00A}" type="pres">
      <dgm:prSet presAssocID="{CB8F9A78-F7A7-46AC-B60C-1E7FF9ACAB3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83C8EE7C-3520-49AD-98E4-6D79F3011EDC}" type="pres">
      <dgm:prSet presAssocID="{9267977D-7DA3-4B98-8C6F-137A09036D5C}" presName="hierRoot2" presStyleCnt="0">
        <dgm:presLayoutVars>
          <dgm:hierBranch val="init"/>
        </dgm:presLayoutVars>
      </dgm:prSet>
      <dgm:spPr/>
    </dgm:pt>
    <dgm:pt modelId="{DE8B2F87-AF53-4B74-A4B4-EA3D4FDA982C}" type="pres">
      <dgm:prSet presAssocID="{9267977D-7DA3-4B98-8C6F-137A09036D5C}" presName="rootComposite" presStyleCnt="0"/>
      <dgm:spPr/>
    </dgm:pt>
    <dgm:pt modelId="{4A45BACF-CBA7-4F87-BBAB-C7D6BC318AA6}" type="pres">
      <dgm:prSet presAssocID="{9267977D-7DA3-4B98-8C6F-137A09036D5C}" presName="rootText" presStyleLbl="node1" presStyleIdx="2" presStyleCnt="3" custScaleX="111118" custScaleY="129063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8E5721A7-30CF-4FAB-820D-07548C52BA97}" type="pres">
      <dgm:prSet presAssocID="{9267977D-7DA3-4B98-8C6F-137A09036D5C}" presName="titleText2" presStyleLbl="fgAcc1" presStyleIdx="2" presStyleCnt="3" custScaleY="139207" custLinFactNeighborX="411" custLinFactNeighborY="3125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E360672-58FA-4C86-8FD2-A652DE2DA5E8}" type="pres">
      <dgm:prSet presAssocID="{9267977D-7DA3-4B98-8C6F-137A09036D5C}" presName="rootConnector" presStyleLbl="node2" presStyleIdx="0" presStyleCnt="0"/>
      <dgm:spPr/>
      <dgm:t>
        <a:bodyPr/>
        <a:lstStyle/>
        <a:p>
          <a:endParaRPr lang="ru-RU"/>
        </a:p>
      </dgm:t>
    </dgm:pt>
    <dgm:pt modelId="{CE42024D-DA30-4F92-8D26-71739BF73639}" type="pres">
      <dgm:prSet presAssocID="{9267977D-7DA3-4B98-8C6F-137A09036D5C}" presName="hierChild4" presStyleCnt="0"/>
      <dgm:spPr/>
    </dgm:pt>
    <dgm:pt modelId="{EB39BABB-C411-4E42-990E-D48E2D766B46}" type="pres">
      <dgm:prSet presAssocID="{9267977D-7DA3-4B98-8C6F-137A09036D5C}" presName="hierChild5" presStyleCnt="0"/>
      <dgm:spPr/>
    </dgm:pt>
    <dgm:pt modelId="{F5F06E28-2914-43DC-A18C-37B12CF48FDD}" type="pres">
      <dgm:prSet presAssocID="{8807778C-43DD-43DC-A443-F1B064E073F2}" presName="hierChild3" presStyleCnt="0"/>
      <dgm:spPr/>
    </dgm:pt>
  </dgm:ptLst>
  <dgm:cxnLst>
    <dgm:cxn modelId="{51D53AAC-8919-41FC-9DA4-9AAF1F01E794}" type="presOf" srcId="{F9B1503A-E6EE-416C-BE2C-C915EDDDD59D}" destId="{C38A34CA-2A6B-4274-B80C-778F1A946BAA}" srcOrd="0" destOrd="0" presId="urn:microsoft.com/office/officeart/2008/layout/NameandTitleOrganizationalChart"/>
    <dgm:cxn modelId="{8B3DD804-30B2-41F2-A4D8-6ADDF7C31451}" type="presOf" srcId="{ED3561B0-8F67-4348-835D-E983B1EBC788}" destId="{CE22A066-2534-4713-88AF-4A20AA150B98}" srcOrd="1" destOrd="0" presId="urn:microsoft.com/office/officeart/2008/layout/NameandTitleOrganizationalChart"/>
    <dgm:cxn modelId="{A8F392C1-C2E1-445A-A528-40E62E57CD65}" type="presOf" srcId="{C14E89E9-0F50-4A4A-8885-75D608985F5F}" destId="{D1480AA6-FFF6-4C44-BB41-4C2D023181C8}" srcOrd="0" destOrd="0" presId="urn:microsoft.com/office/officeart/2008/layout/NameandTitleOrganizationalChart"/>
    <dgm:cxn modelId="{80DA73A5-EBB0-49DB-8976-39D950CB82F8}" type="presOf" srcId="{FE7E97A1-E2FE-4973-8F77-C8E60B95351C}" destId="{E0F9F8DC-EC28-43D2-917B-49F158B4EAD3}" srcOrd="0" destOrd="0" presId="urn:microsoft.com/office/officeart/2008/layout/NameandTitleOrganizationalChart"/>
    <dgm:cxn modelId="{545D4CE5-9C41-41F0-BB41-BE118E7812AF}" srcId="{8807778C-43DD-43DC-A443-F1B064E073F2}" destId="{5C2375CB-EFC3-4438-ADD2-822CEF105DC4}" srcOrd="0" destOrd="0" parTransId="{25C0BD63-00BF-4E12-AFC3-ED547491A6CB}" sibTransId="{C14E89E9-0F50-4A4A-8885-75D608985F5F}"/>
    <dgm:cxn modelId="{D4DC581F-BA72-4815-B72F-8B336FE0F4C8}" type="presOf" srcId="{9267977D-7DA3-4B98-8C6F-137A09036D5C}" destId="{4A45BACF-CBA7-4F87-BBAB-C7D6BC318AA6}" srcOrd="0" destOrd="0" presId="urn:microsoft.com/office/officeart/2008/layout/NameandTitleOrganizationalChart"/>
    <dgm:cxn modelId="{7126FB6D-D2C3-4F07-BFB8-B9DEC7690073}" type="presOf" srcId="{8807778C-43DD-43DC-A443-F1B064E073F2}" destId="{C86AF85D-22E0-4006-95BD-0BF82FF1BB81}" srcOrd="0" destOrd="0" presId="urn:microsoft.com/office/officeart/2008/layout/NameandTitleOrganizationalChart"/>
    <dgm:cxn modelId="{8B7EBF1B-ABCA-4F93-9124-C7AB4EB08171}" srcId="{8807778C-43DD-43DC-A443-F1B064E073F2}" destId="{ED3561B0-8F67-4348-835D-E983B1EBC788}" srcOrd="1" destOrd="0" parTransId="{F9B1503A-E6EE-416C-BE2C-C915EDDDD59D}" sibTransId="{7293527C-1123-436E-9D5A-5B865C3A5A68}"/>
    <dgm:cxn modelId="{9232A696-98C6-4A39-B97C-AFB6899EB20A}" type="presOf" srcId="{8807778C-43DD-43DC-A443-F1B064E073F2}" destId="{F5BE6F8F-FE98-435D-881C-FB4656A0D1E5}" srcOrd="1" destOrd="0" presId="urn:microsoft.com/office/officeart/2008/layout/NameandTitleOrganizationalChart"/>
    <dgm:cxn modelId="{ADBBA0F6-2B3C-4396-9413-34788E47B898}" type="presOf" srcId="{5C2375CB-EFC3-4438-ADD2-822CEF105DC4}" destId="{7D5C7B48-1DE6-4635-AD22-C7194BAB2DED}" srcOrd="0" destOrd="0" presId="urn:microsoft.com/office/officeart/2008/layout/NameandTitleOrganizationalChart"/>
    <dgm:cxn modelId="{B5368E81-A627-4DB7-8A6F-6B0308AA77DB}" type="presOf" srcId="{D884447C-8CF0-499D-9890-1CE40734B188}" destId="{56BC9202-E8C3-4898-B8C6-45DF701B7C3D}" srcOrd="0" destOrd="0" presId="urn:microsoft.com/office/officeart/2008/layout/NameandTitleOrganizationalChart"/>
    <dgm:cxn modelId="{BC49F746-100C-464B-8376-BE91D1A469F8}" type="presOf" srcId="{5C2375CB-EFC3-4438-ADD2-822CEF105DC4}" destId="{36EC78A8-E019-4773-86E4-42FFD38E0A9C}" srcOrd="1" destOrd="0" presId="urn:microsoft.com/office/officeart/2008/layout/NameandTitleOrganizationalChart"/>
    <dgm:cxn modelId="{B9D5B303-13E6-4319-BF88-9B3D0C3F9972}" type="presOf" srcId="{9267977D-7DA3-4B98-8C6F-137A09036D5C}" destId="{4E360672-58FA-4C86-8FD2-A652DE2DA5E8}" srcOrd="1" destOrd="0" presId="urn:microsoft.com/office/officeart/2008/layout/NameandTitleOrganizationalChart"/>
    <dgm:cxn modelId="{25830033-6628-45A1-B0C6-53176BE71D99}" type="presOf" srcId="{ED3561B0-8F67-4348-835D-E983B1EBC788}" destId="{EA0530BA-556A-402E-966D-7BD8B18F1CBC}" srcOrd="0" destOrd="0" presId="urn:microsoft.com/office/officeart/2008/layout/NameandTitleOrganizationalChart"/>
    <dgm:cxn modelId="{6DD00396-2261-47B9-B0C2-AEB377D6503D}" srcId="{8807778C-43DD-43DC-A443-F1B064E073F2}" destId="{9267977D-7DA3-4B98-8C6F-137A09036D5C}" srcOrd="2" destOrd="0" parTransId="{CB8F9A78-F7A7-46AC-B60C-1E7FF9ACAB30}" sibTransId="{459D3005-4624-4849-A6F6-280A1DA6627D}"/>
    <dgm:cxn modelId="{23F778C3-4776-414B-8F2B-CC4ECA3CCF8C}" srcId="{FE7E97A1-E2FE-4973-8F77-C8E60B95351C}" destId="{8807778C-43DD-43DC-A443-F1B064E073F2}" srcOrd="0" destOrd="0" parTransId="{8074AAC0-655F-416E-890B-C62FA3BFE682}" sibTransId="{D884447C-8CF0-499D-9890-1CE40734B188}"/>
    <dgm:cxn modelId="{556C4D45-2E7B-47E8-BA82-D0046ACF47EF}" type="presOf" srcId="{7293527C-1123-436E-9D5A-5B865C3A5A68}" destId="{3D50E251-3B0A-4F7A-9F71-480EC4DFBAD8}" srcOrd="0" destOrd="0" presId="urn:microsoft.com/office/officeart/2008/layout/NameandTitleOrganizationalChart"/>
    <dgm:cxn modelId="{23B8FFE6-9836-4665-A1F9-6DB4676E6708}" type="presOf" srcId="{25C0BD63-00BF-4E12-AFC3-ED547491A6CB}" destId="{3F9B9150-91E6-499A-B5A4-DAD5C0776F1E}" srcOrd="0" destOrd="0" presId="urn:microsoft.com/office/officeart/2008/layout/NameandTitleOrganizationalChart"/>
    <dgm:cxn modelId="{CD5A4880-348B-4A8D-859E-5BBB6A5E9A1F}" type="presOf" srcId="{CB8F9A78-F7A7-46AC-B60C-1E7FF9ACAB30}" destId="{883C9732-B093-4E48-B36D-6588D8FAE00A}" srcOrd="0" destOrd="0" presId="urn:microsoft.com/office/officeart/2008/layout/NameandTitleOrganizationalChart"/>
    <dgm:cxn modelId="{02838CA0-EB85-4E42-BA40-74C442F45634}" type="presOf" srcId="{459D3005-4624-4849-A6F6-280A1DA6627D}" destId="{8E5721A7-30CF-4FAB-820D-07548C52BA97}" srcOrd="0" destOrd="0" presId="urn:microsoft.com/office/officeart/2008/layout/NameandTitleOrganizationalChart"/>
    <dgm:cxn modelId="{44180198-6DD4-4172-A325-A70E43EAE527}" type="presParOf" srcId="{E0F9F8DC-EC28-43D2-917B-49F158B4EAD3}" destId="{FD5DE02E-515C-456F-B91D-C43C6DDBAAD6}" srcOrd="0" destOrd="0" presId="urn:microsoft.com/office/officeart/2008/layout/NameandTitleOrganizationalChart"/>
    <dgm:cxn modelId="{328D2F7A-B9B5-4F4B-952E-E2101E73E27A}" type="presParOf" srcId="{FD5DE02E-515C-456F-B91D-C43C6DDBAAD6}" destId="{70799E8D-E233-4130-BE2E-EBC59DB2A3F0}" srcOrd="0" destOrd="0" presId="urn:microsoft.com/office/officeart/2008/layout/NameandTitleOrganizationalChart"/>
    <dgm:cxn modelId="{D99590BF-1DB9-4A23-A4A6-150C5190BA03}" type="presParOf" srcId="{70799E8D-E233-4130-BE2E-EBC59DB2A3F0}" destId="{C86AF85D-22E0-4006-95BD-0BF82FF1BB81}" srcOrd="0" destOrd="0" presId="urn:microsoft.com/office/officeart/2008/layout/NameandTitleOrganizationalChart"/>
    <dgm:cxn modelId="{6F325EC5-AB0E-4EAA-B4D0-3CB23BD0C982}" type="presParOf" srcId="{70799E8D-E233-4130-BE2E-EBC59DB2A3F0}" destId="{56BC9202-E8C3-4898-B8C6-45DF701B7C3D}" srcOrd="1" destOrd="0" presId="urn:microsoft.com/office/officeart/2008/layout/NameandTitleOrganizationalChart"/>
    <dgm:cxn modelId="{37660E6D-D6E7-471C-AD3D-E196986AED8B}" type="presParOf" srcId="{70799E8D-E233-4130-BE2E-EBC59DB2A3F0}" destId="{F5BE6F8F-FE98-435D-881C-FB4656A0D1E5}" srcOrd="2" destOrd="0" presId="urn:microsoft.com/office/officeart/2008/layout/NameandTitleOrganizationalChart"/>
    <dgm:cxn modelId="{B05B2D7C-9085-4540-882F-73E975C14BA7}" type="presParOf" srcId="{FD5DE02E-515C-456F-B91D-C43C6DDBAAD6}" destId="{256480F0-C5FB-4003-B29E-9EFEE4392230}" srcOrd="1" destOrd="0" presId="urn:microsoft.com/office/officeart/2008/layout/NameandTitleOrganizationalChart"/>
    <dgm:cxn modelId="{F28EF179-74AA-420F-8092-254947629F0C}" type="presParOf" srcId="{256480F0-C5FB-4003-B29E-9EFEE4392230}" destId="{3F9B9150-91E6-499A-B5A4-DAD5C0776F1E}" srcOrd="0" destOrd="0" presId="urn:microsoft.com/office/officeart/2008/layout/NameandTitleOrganizationalChart"/>
    <dgm:cxn modelId="{F9AA8AE8-546A-4636-8359-855B20B09D01}" type="presParOf" srcId="{256480F0-C5FB-4003-B29E-9EFEE4392230}" destId="{C224C773-ABF1-4E16-8945-19C111E9390F}" srcOrd="1" destOrd="0" presId="urn:microsoft.com/office/officeart/2008/layout/NameandTitleOrganizationalChart"/>
    <dgm:cxn modelId="{99B1FA45-5F89-4F54-BC57-36013F7A890C}" type="presParOf" srcId="{C224C773-ABF1-4E16-8945-19C111E9390F}" destId="{06D568D5-1396-4F41-8D67-EF1F13EAAA0A}" srcOrd="0" destOrd="0" presId="urn:microsoft.com/office/officeart/2008/layout/NameandTitleOrganizationalChart"/>
    <dgm:cxn modelId="{1F83166D-DBE6-42E5-B794-AB14CEE2D481}" type="presParOf" srcId="{06D568D5-1396-4F41-8D67-EF1F13EAAA0A}" destId="{7D5C7B48-1DE6-4635-AD22-C7194BAB2DED}" srcOrd="0" destOrd="0" presId="urn:microsoft.com/office/officeart/2008/layout/NameandTitleOrganizationalChart"/>
    <dgm:cxn modelId="{71490237-FB1F-41EE-84D7-EA8D69D216FA}" type="presParOf" srcId="{06D568D5-1396-4F41-8D67-EF1F13EAAA0A}" destId="{D1480AA6-FFF6-4C44-BB41-4C2D023181C8}" srcOrd="1" destOrd="0" presId="urn:microsoft.com/office/officeart/2008/layout/NameandTitleOrganizationalChart"/>
    <dgm:cxn modelId="{F7AC47EF-2950-4DF1-96A1-ACD2D73FD56C}" type="presParOf" srcId="{06D568D5-1396-4F41-8D67-EF1F13EAAA0A}" destId="{36EC78A8-E019-4773-86E4-42FFD38E0A9C}" srcOrd="2" destOrd="0" presId="urn:microsoft.com/office/officeart/2008/layout/NameandTitleOrganizationalChart"/>
    <dgm:cxn modelId="{306FA2E5-6311-42D5-A4C9-788005B880A6}" type="presParOf" srcId="{C224C773-ABF1-4E16-8945-19C111E9390F}" destId="{D792A0AE-BB48-4D50-95FF-848BF9E101A1}" srcOrd="1" destOrd="0" presId="urn:microsoft.com/office/officeart/2008/layout/NameandTitleOrganizationalChart"/>
    <dgm:cxn modelId="{2D0C6C7E-B28C-4C1A-8062-5DD5EF8B4ECB}" type="presParOf" srcId="{C224C773-ABF1-4E16-8945-19C111E9390F}" destId="{FFCEE6AE-B63E-444A-AE6A-A80555EA817B}" srcOrd="2" destOrd="0" presId="urn:microsoft.com/office/officeart/2008/layout/NameandTitleOrganizationalChart"/>
    <dgm:cxn modelId="{47168A33-B280-4264-8E93-180EA23AD8FD}" type="presParOf" srcId="{256480F0-C5FB-4003-B29E-9EFEE4392230}" destId="{C38A34CA-2A6B-4274-B80C-778F1A946BAA}" srcOrd="2" destOrd="0" presId="urn:microsoft.com/office/officeart/2008/layout/NameandTitleOrganizationalChart"/>
    <dgm:cxn modelId="{14D9FF93-0987-4A2A-8C8C-4B18B8B352F6}" type="presParOf" srcId="{256480F0-C5FB-4003-B29E-9EFEE4392230}" destId="{82694D68-51AE-4DDA-BFDB-3FF4544E7332}" srcOrd="3" destOrd="0" presId="urn:microsoft.com/office/officeart/2008/layout/NameandTitleOrganizationalChart"/>
    <dgm:cxn modelId="{45C2F2D4-4173-496D-8A1C-0ABF6860AB82}" type="presParOf" srcId="{82694D68-51AE-4DDA-BFDB-3FF4544E7332}" destId="{052AB06D-D09F-4D8D-9FBA-F908159DB928}" srcOrd="0" destOrd="0" presId="urn:microsoft.com/office/officeart/2008/layout/NameandTitleOrganizationalChart"/>
    <dgm:cxn modelId="{962D1C80-BF9F-47FA-AEF6-4EA361E98A62}" type="presParOf" srcId="{052AB06D-D09F-4D8D-9FBA-F908159DB928}" destId="{EA0530BA-556A-402E-966D-7BD8B18F1CBC}" srcOrd="0" destOrd="0" presId="urn:microsoft.com/office/officeart/2008/layout/NameandTitleOrganizationalChart"/>
    <dgm:cxn modelId="{18DDF217-8038-47BE-A4F0-D1552851E3BF}" type="presParOf" srcId="{052AB06D-D09F-4D8D-9FBA-F908159DB928}" destId="{3D50E251-3B0A-4F7A-9F71-480EC4DFBAD8}" srcOrd="1" destOrd="0" presId="urn:microsoft.com/office/officeart/2008/layout/NameandTitleOrganizationalChart"/>
    <dgm:cxn modelId="{777C81EA-90B7-4C17-991A-93CCEBBA3D2C}" type="presParOf" srcId="{052AB06D-D09F-4D8D-9FBA-F908159DB928}" destId="{CE22A066-2534-4713-88AF-4A20AA150B98}" srcOrd="2" destOrd="0" presId="urn:microsoft.com/office/officeart/2008/layout/NameandTitleOrganizationalChart"/>
    <dgm:cxn modelId="{E161499A-C2F2-445E-A81D-9239633BDAB0}" type="presParOf" srcId="{82694D68-51AE-4DDA-BFDB-3FF4544E7332}" destId="{74CE3244-AF4D-4A53-8FB5-032A2636A539}" srcOrd="1" destOrd="0" presId="urn:microsoft.com/office/officeart/2008/layout/NameandTitleOrganizationalChart"/>
    <dgm:cxn modelId="{0D02D3E8-ED0D-4376-81C3-03E83E5E131F}" type="presParOf" srcId="{82694D68-51AE-4DDA-BFDB-3FF4544E7332}" destId="{5571EEF2-61EB-4AD4-91E7-EDA9C114158F}" srcOrd="2" destOrd="0" presId="urn:microsoft.com/office/officeart/2008/layout/NameandTitleOrganizationalChart"/>
    <dgm:cxn modelId="{DE9349BB-198C-4949-A3D3-19EEDF9AF907}" type="presParOf" srcId="{256480F0-C5FB-4003-B29E-9EFEE4392230}" destId="{883C9732-B093-4E48-B36D-6588D8FAE00A}" srcOrd="4" destOrd="0" presId="urn:microsoft.com/office/officeart/2008/layout/NameandTitleOrganizationalChart"/>
    <dgm:cxn modelId="{754DE5B0-2E5A-4745-9696-89EDD92D2997}" type="presParOf" srcId="{256480F0-C5FB-4003-B29E-9EFEE4392230}" destId="{83C8EE7C-3520-49AD-98E4-6D79F3011EDC}" srcOrd="5" destOrd="0" presId="urn:microsoft.com/office/officeart/2008/layout/NameandTitleOrganizationalChart"/>
    <dgm:cxn modelId="{D764BBD2-F1AA-494E-95BE-58BE27A4B02D}" type="presParOf" srcId="{83C8EE7C-3520-49AD-98E4-6D79F3011EDC}" destId="{DE8B2F87-AF53-4B74-A4B4-EA3D4FDA982C}" srcOrd="0" destOrd="0" presId="urn:microsoft.com/office/officeart/2008/layout/NameandTitleOrganizationalChart"/>
    <dgm:cxn modelId="{8D41CC35-4F2D-4DA4-A097-4CD4F45D3CD0}" type="presParOf" srcId="{DE8B2F87-AF53-4B74-A4B4-EA3D4FDA982C}" destId="{4A45BACF-CBA7-4F87-BBAB-C7D6BC318AA6}" srcOrd="0" destOrd="0" presId="urn:microsoft.com/office/officeart/2008/layout/NameandTitleOrganizationalChart"/>
    <dgm:cxn modelId="{EBD8D07C-6CF7-4190-B5DB-81312843F1EA}" type="presParOf" srcId="{DE8B2F87-AF53-4B74-A4B4-EA3D4FDA982C}" destId="{8E5721A7-30CF-4FAB-820D-07548C52BA97}" srcOrd="1" destOrd="0" presId="urn:microsoft.com/office/officeart/2008/layout/NameandTitleOrganizationalChart"/>
    <dgm:cxn modelId="{1C920F9B-5B65-4017-B35A-0A85F82A1F6E}" type="presParOf" srcId="{DE8B2F87-AF53-4B74-A4B4-EA3D4FDA982C}" destId="{4E360672-58FA-4C86-8FD2-A652DE2DA5E8}" srcOrd="2" destOrd="0" presId="urn:microsoft.com/office/officeart/2008/layout/NameandTitleOrganizationalChart"/>
    <dgm:cxn modelId="{80F15B48-43D1-4C09-A3B0-428CF2922C74}" type="presParOf" srcId="{83C8EE7C-3520-49AD-98E4-6D79F3011EDC}" destId="{CE42024D-DA30-4F92-8D26-71739BF73639}" srcOrd="1" destOrd="0" presId="urn:microsoft.com/office/officeart/2008/layout/NameandTitleOrganizationalChart"/>
    <dgm:cxn modelId="{46D6DD78-2996-408E-8005-48658EB29BF1}" type="presParOf" srcId="{83C8EE7C-3520-49AD-98E4-6D79F3011EDC}" destId="{EB39BABB-C411-4E42-990E-D48E2D766B46}" srcOrd="2" destOrd="0" presId="urn:microsoft.com/office/officeart/2008/layout/NameandTitleOrganizationalChart"/>
    <dgm:cxn modelId="{C1DF0CA1-76FF-4171-9A33-30597EB74D0F}" type="presParOf" srcId="{FD5DE02E-515C-456F-B91D-C43C6DDBAAD6}" destId="{F5F06E28-2914-43DC-A18C-37B12CF48FDD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8F1DC-AC15-4629-927C-C20E0E224391}">
      <dsp:nvSpPr>
        <dsp:cNvPr id="0" name=""/>
        <dsp:cNvSpPr/>
      </dsp:nvSpPr>
      <dsp:spPr>
        <a:xfrm>
          <a:off x="3731688" y="2592288"/>
          <a:ext cx="745535" cy="1056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2767" y="0"/>
              </a:lnTo>
              <a:lnTo>
                <a:pt x="372767" y="1056143"/>
              </a:lnTo>
              <a:lnTo>
                <a:pt x="745535" y="1056143"/>
              </a:lnTo>
            </a:path>
          </a:pathLst>
        </a:custGeom>
        <a:noFill/>
        <a:ln w="222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7E9B0B-CDF1-4818-A9B7-2734EBD3EE49}">
      <dsp:nvSpPr>
        <dsp:cNvPr id="0" name=""/>
        <dsp:cNvSpPr/>
      </dsp:nvSpPr>
      <dsp:spPr>
        <a:xfrm>
          <a:off x="3731688" y="1471236"/>
          <a:ext cx="745535" cy="1121051"/>
        </a:xfrm>
        <a:custGeom>
          <a:avLst/>
          <a:gdLst/>
          <a:ahLst/>
          <a:cxnLst/>
          <a:rect l="0" t="0" r="0" b="0"/>
          <a:pathLst>
            <a:path>
              <a:moveTo>
                <a:pt x="0" y="1121051"/>
              </a:moveTo>
              <a:lnTo>
                <a:pt x="372767" y="1121051"/>
              </a:lnTo>
              <a:lnTo>
                <a:pt x="372767" y="0"/>
              </a:lnTo>
              <a:lnTo>
                <a:pt x="745535" y="0"/>
              </a:lnTo>
            </a:path>
          </a:pathLst>
        </a:custGeom>
        <a:noFill/>
        <a:ln w="2222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4D9BA-28FE-4953-BB35-9B6E0F0068F5}">
      <dsp:nvSpPr>
        <dsp:cNvPr id="0" name=""/>
        <dsp:cNvSpPr/>
      </dsp:nvSpPr>
      <dsp:spPr>
        <a:xfrm>
          <a:off x="4008" y="216027"/>
          <a:ext cx="3727679" cy="475252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System"/>
            </a:rPr>
            <a:t>Опорно</a:t>
          </a:r>
          <a:r>
            <a:rPr lang="ru-RU" sz="3600" b="1" kern="1200" dirty="0" smtClean="0">
              <a:latin typeface="TimesNewRomanPSMT"/>
            </a:rPr>
            <a:t>-</a:t>
          </a:r>
          <a:r>
            <a:rPr lang="ru-RU" sz="3600" b="1" kern="1200" dirty="0" smtClean="0">
              <a:latin typeface="System"/>
            </a:rPr>
            <a:t>двигательный</a:t>
          </a:r>
          <a:r>
            <a:rPr lang="ru-RU" sz="3600" b="1" kern="1200" dirty="0" smtClean="0">
              <a:latin typeface="TimesNewRomanPSMT"/>
            </a:rPr>
            <a:t> </a:t>
          </a:r>
          <a:r>
            <a:rPr lang="ru-RU" sz="3600" b="1" kern="1200" dirty="0" smtClean="0">
              <a:latin typeface="System"/>
            </a:rPr>
            <a:t>аппарат</a:t>
          </a:r>
          <a:r>
            <a:rPr lang="ru-RU" sz="3600" b="1" kern="1200" dirty="0" smtClean="0">
              <a:latin typeface="TimesNewRomanPSMT"/>
            </a:rPr>
            <a:t> </a:t>
          </a:r>
          <a:r>
            <a:rPr lang="ru-RU" sz="3600" kern="1200" dirty="0" smtClean="0">
              <a:latin typeface="TimesNewRomanPSMT"/>
            </a:rPr>
            <a:t>(</a:t>
          </a:r>
          <a:r>
            <a:rPr lang="ru-RU" sz="3600" kern="1200" dirty="0" smtClean="0">
              <a:latin typeface="System"/>
            </a:rPr>
            <a:t>обеспечивает передвижение</a:t>
          </a:r>
          <a:r>
            <a:rPr lang="ru-RU" sz="3600" kern="1200" dirty="0" smtClean="0">
              <a:latin typeface="TimesNewRomanPSMT"/>
            </a:rPr>
            <a:t> </a:t>
          </a:r>
          <a:r>
            <a:rPr lang="ru-RU" sz="3600" kern="1200" dirty="0" smtClean="0">
              <a:latin typeface="System"/>
            </a:rPr>
            <a:t>человека</a:t>
          </a:r>
          <a:r>
            <a:rPr lang="ru-RU" sz="3600" kern="1200" dirty="0" smtClean="0">
              <a:latin typeface="TimesNewRomanPSMT"/>
            </a:rPr>
            <a:t> </a:t>
          </a:r>
          <a:r>
            <a:rPr lang="ru-RU" sz="3600" kern="1200" dirty="0" smtClean="0">
              <a:latin typeface="System"/>
            </a:rPr>
            <a:t>в</a:t>
          </a:r>
          <a:r>
            <a:rPr lang="ru-RU" sz="3600" kern="1200" dirty="0" smtClean="0">
              <a:latin typeface="TimesNewRomanPSMT"/>
            </a:rPr>
            <a:t> </a:t>
          </a:r>
          <a:r>
            <a:rPr lang="ru-RU" sz="3600" kern="1200" dirty="0" smtClean="0">
              <a:latin typeface="System"/>
            </a:rPr>
            <a:t>пространстве)</a:t>
          </a:r>
          <a:endParaRPr lang="ru-RU" sz="3600" kern="1200" dirty="0"/>
        </a:p>
      </dsp:txBody>
      <dsp:txXfrm>
        <a:off x="4008" y="216027"/>
        <a:ext cx="3727679" cy="4752521"/>
      </dsp:txXfrm>
    </dsp:sp>
    <dsp:sp modelId="{63BF14FC-DC84-46D5-988D-AB8DD56D817A}">
      <dsp:nvSpPr>
        <dsp:cNvPr id="0" name=""/>
        <dsp:cNvSpPr/>
      </dsp:nvSpPr>
      <dsp:spPr>
        <a:xfrm>
          <a:off x="4477223" y="648073"/>
          <a:ext cx="3727679" cy="164632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System"/>
            </a:rPr>
            <a:t>Пассивная часть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System"/>
            </a:rPr>
            <a:t> (скелет)</a:t>
          </a:r>
          <a:endParaRPr lang="ru-RU" sz="3200" kern="1200" dirty="0"/>
        </a:p>
      </dsp:txBody>
      <dsp:txXfrm>
        <a:off x="4477223" y="648073"/>
        <a:ext cx="3727679" cy="1646326"/>
      </dsp:txXfrm>
    </dsp:sp>
    <dsp:sp modelId="{8BFE73A9-E478-40AD-B55F-7A90EF023516}">
      <dsp:nvSpPr>
        <dsp:cNvPr id="0" name=""/>
        <dsp:cNvSpPr/>
      </dsp:nvSpPr>
      <dsp:spPr>
        <a:xfrm>
          <a:off x="4477223" y="2760359"/>
          <a:ext cx="3727679" cy="177614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kern="1200" dirty="0" smtClean="0">
              <a:latin typeface="System"/>
            </a:rPr>
            <a:t>Активная часть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smtClean="0">
              <a:latin typeface="System"/>
            </a:rPr>
            <a:t>(мышцы)</a:t>
          </a:r>
          <a:endParaRPr lang="ru-RU" sz="3200" kern="1200" dirty="0" smtClean="0">
            <a:latin typeface="TimesNewRomanPSMT"/>
          </a:endParaRPr>
        </a:p>
        <a:p>
          <a:pPr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4477223" y="2760359"/>
        <a:ext cx="3727679" cy="17761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C9732-B093-4E48-B36D-6588D8FAE00A}">
      <dsp:nvSpPr>
        <dsp:cNvPr id="0" name=""/>
        <dsp:cNvSpPr/>
      </dsp:nvSpPr>
      <dsp:spPr>
        <a:xfrm>
          <a:off x="3996444" y="1445779"/>
          <a:ext cx="2716602" cy="7158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4301"/>
              </a:lnTo>
              <a:lnTo>
                <a:pt x="2716602" y="474301"/>
              </a:lnTo>
              <a:lnTo>
                <a:pt x="2716602" y="715822"/>
              </a:lnTo>
            </a:path>
          </a:pathLst>
        </a:custGeom>
        <a:noFill/>
        <a:ln w="222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8A34CA-2A6B-4274-B80C-778F1A946BAA}">
      <dsp:nvSpPr>
        <dsp:cNvPr id="0" name=""/>
        <dsp:cNvSpPr/>
      </dsp:nvSpPr>
      <dsp:spPr>
        <a:xfrm>
          <a:off x="3874045" y="1445779"/>
          <a:ext cx="91440" cy="715822"/>
        </a:xfrm>
        <a:custGeom>
          <a:avLst/>
          <a:gdLst/>
          <a:ahLst/>
          <a:cxnLst/>
          <a:rect l="0" t="0" r="0" b="0"/>
          <a:pathLst>
            <a:path>
              <a:moveTo>
                <a:pt x="122398" y="0"/>
              </a:moveTo>
              <a:lnTo>
                <a:pt x="122398" y="474301"/>
              </a:lnTo>
              <a:lnTo>
                <a:pt x="45720" y="474301"/>
              </a:lnTo>
              <a:lnTo>
                <a:pt x="45720" y="715822"/>
              </a:lnTo>
            </a:path>
          </a:pathLst>
        </a:custGeom>
        <a:noFill/>
        <a:ln w="222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B9150-91E6-499A-B5A4-DAD5C0776F1E}">
      <dsp:nvSpPr>
        <dsp:cNvPr id="0" name=""/>
        <dsp:cNvSpPr/>
      </dsp:nvSpPr>
      <dsp:spPr>
        <a:xfrm>
          <a:off x="1159630" y="1445779"/>
          <a:ext cx="2836813" cy="715822"/>
        </a:xfrm>
        <a:custGeom>
          <a:avLst/>
          <a:gdLst/>
          <a:ahLst/>
          <a:cxnLst/>
          <a:rect l="0" t="0" r="0" b="0"/>
          <a:pathLst>
            <a:path>
              <a:moveTo>
                <a:pt x="2836813" y="0"/>
              </a:moveTo>
              <a:lnTo>
                <a:pt x="2836813" y="474301"/>
              </a:lnTo>
              <a:lnTo>
                <a:pt x="0" y="474301"/>
              </a:lnTo>
              <a:lnTo>
                <a:pt x="0" y="715822"/>
              </a:lnTo>
            </a:path>
          </a:pathLst>
        </a:custGeom>
        <a:noFill/>
        <a:ln w="222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6AF85D-22E0-4006-95BD-0BF82FF1BB81}">
      <dsp:nvSpPr>
        <dsp:cNvPr id="0" name=""/>
        <dsp:cNvSpPr/>
      </dsp:nvSpPr>
      <dsp:spPr>
        <a:xfrm>
          <a:off x="2088231" y="359535"/>
          <a:ext cx="3816425" cy="108624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63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 smtClean="0"/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/>
            <a:t>Костные клетки</a:t>
          </a:r>
          <a:endParaRPr lang="ru-RU" sz="3600" kern="1200" dirty="0"/>
        </a:p>
      </dsp:txBody>
      <dsp:txXfrm>
        <a:off x="2088231" y="359535"/>
        <a:ext cx="3816425" cy="1086243"/>
      </dsp:txXfrm>
    </dsp:sp>
    <dsp:sp modelId="{56BC9202-E8C3-4898-B8C6-45DF701B7C3D}">
      <dsp:nvSpPr>
        <dsp:cNvPr id="0" name=""/>
        <dsp:cNvSpPr/>
      </dsp:nvSpPr>
      <dsp:spPr>
        <a:xfrm flipV="1">
          <a:off x="3528394" y="1320060"/>
          <a:ext cx="2496591" cy="3266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7620" rIns="30480" bIns="762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10800000">
        <a:off x="3528394" y="1320060"/>
        <a:ext cx="2496591" cy="326601"/>
      </dsp:txXfrm>
    </dsp:sp>
    <dsp:sp modelId="{7D5C7B48-1DE6-4635-AD22-C7194BAB2DED}">
      <dsp:nvSpPr>
        <dsp:cNvPr id="0" name=""/>
        <dsp:cNvSpPr/>
      </dsp:nvSpPr>
      <dsp:spPr>
        <a:xfrm>
          <a:off x="80330" y="2161601"/>
          <a:ext cx="2158600" cy="134327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46063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Созидатели костной ткани</a:t>
          </a:r>
          <a:endParaRPr lang="ru-RU" sz="2500" kern="1200" dirty="0"/>
        </a:p>
      </dsp:txBody>
      <dsp:txXfrm>
        <a:off x="80330" y="2161601"/>
        <a:ext cx="2158600" cy="1343277"/>
      </dsp:txXfrm>
    </dsp:sp>
    <dsp:sp modelId="{D1480AA6-FFF6-4C44-BB41-4C2D023181C8}">
      <dsp:nvSpPr>
        <dsp:cNvPr id="0" name=""/>
        <dsp:cNvSpPr/>
      </dsp:nvSpPr>
      <dsp:spPr>
        <a:xfrm>
          <a:off x="576068" y="3144839"/>
          <a:ext cx="1799267" cy="5172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420" tIns="14605" rIns="5842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остеобласты</a:t>
          </a:r>
          <a:endParaRPr lang="ru-RU" sz="2300" b="1" kern="1200" dirty="0"/>
        </a:p>
      </dsp:txBody>
      <dsp:txXfrm>
        <a:off x="576068" y="3144839"/>
        <a:ext cx="1799267" cy="517244"/>
      </dsp:txXfrm>
    </dsp:sp>
    <dsp:sp modelId="{EA0530BA-556A-402E-966D-7BD8B18F1CBC}">
      <dsp:nvSpPr>
        <dsp:cNvPr id="0" name=""/>
        <dsp:cNvSpPr/>
      </dsp:nvSpPr>
      <dsp:spPr>
        <a:xfrm>
          <a:off x="2842184" y="2161601"/>
          <a:ext cx="2155162" cy="136211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46063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Обеспечивают форму кости</a:t>
          </a:r>
          <a:endParaRPr lang="ru-RU" sz="2500" kern="1200" dirty="0"/>
        </a:p>
      </dsp:txBody>
      <dsp:txXfrm>
        <a:off x="2842184" y="2161601"/>
        <a:ext cx="2155162" cy="1362115"/>
      </dsp:txXfrm>
    </dsp:sp>
    <dsp:sp modelId="{3D50E251-3B0A-4F7A-9F71-480EC4DFBAD8}">
      <dsp:nvSpPr>
        <dsp:cNvPr id="0" name=""/>
        <dsp:cNvSpPr/>
      </dsp:nvSpPr>
      <dsp:spPr>
        <a:xfrm>
          <a:off x="3312362" y="3157278"/>
          <a:ext cx="1799267" cy="48030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15240" rIns="6096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остеоциты</a:t>
          </a:r>
          <a:endParaRPr lang="ru-RU" sz="2400" b="1" kern="1200" dirty="0"/>
        </a:p>
      </dsp:txBody>
      <dsp:txXfrm>
        <a:off x="3312362" y="3157278"/>
        <a:ext cx="1799267" cy="480305"/>
      </dsp:txXfrm>
    </dsp:sp>
    <dsp:sp modelId="{4A45BACF-CBA7-4F87-BBAB-C7D6BC318AA6}">
      <dsp:nvSpPr>
        <dsp:cNvPr id="0" name=""/>
        <dsp:cNvSpPr/>
      </dsp:nvSpPr>
      <dsp:spPr>
        <a:xfrm>
          <a:off x="5602318" y="2161601"/>
          <a:ext cx="2221455" cy="133591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46063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Разрушители костной ткани</a:t>
          </a:r>
          <a:endParaRPr lang="ru-RU" sz="2500" kern="1200" dirty="0"/>
        </a:p>
      </dsp:txBody>
      <dsp:txXfrm>
        <a:off x="5602318" y="2161601"/>
        <a:ext cx="2221455" cy="1335917"/>
      </dsp:txXfrm>
    </dsp:sp>
    <dsp:sp modelId="{8E5721A7-30CF-4FAB-820D-07548C52BA97}">
      <dsp:nvSpPr>
        <dsp:cNvPr id="0" name=""/>
        <dsp:cNvSpPr/>
      </dsp:nvSpPr>
      <dsp:spPr>
        <a:xfrm>
          <a:off x="6120685" y="3157276"/>
          <a:ext cx="1799267" cy="48030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420" tIns="14605" rIns="5842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остеокласты</a:t>
          </a:r>
          <a:endParaRPr lang="ru-RU" sz="2300" b="1" kern="1200" dirty="0"/>
        </a:p>
      </dsp:txBody>
      <dsp:txXfrm>
        <a:off x="6120685" y="3157276"/>
        <a:ext cx="1799267" cy="4803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0D1C5-96B3-448A-91E2-3FAD1442C65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6493F-F241-457F-89D1-EF243FD19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9525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rPr>
              <a:t>Кости в целом теле образуют его скелет.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96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Кости, являются твердой опорой мягких тканей тела и рычагами, перемещающимися силой сокращения мышц.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249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b="0" i="0" u="none" strike="noStrike" baseline="0" dirty="0" smtClean="0">
                <a:latin typeface="TimesNewRomanPSMT"/>
              </a:rPr>
              <a:t>Снаружи кость покрыта надкостницей. Надкостница – это тонкая, крепкая соединительнотканная пленка бледно-розового цвета. Она имеет два слоя: наружный волокнистый (фиброзный) и внутренний костеобразующий (камбиальный). Надкостница прикрепляется к кости с помощью соединительнотканных пучков, проникающих в кость через особые канальцы. </a:t>
            </a:r>
          </a:p>
          <a:p>
            <a:pPr algn="l"/>
            <a:r>
              <a:rPr lang="ru-RU" sz="1200" b="0" i="0" u="none" strike="noStrike" baseline="0" dirty="0" smtClean="0">
                <a:latin typeface="TimesNewRomanPSMT"/>
              </a:rPr>
              <a:t>Рост в толщину происходит за счет функционирования периоста. Клетки надкостницы активно делятся, такой процесс повторяется многократно. </a:t>
            </a:r>
          </a:p>
          <a:p>
            <a:pPr algn="l"/>
            <a:r>
              <a:rPr lang="ru-RU" sz="1200" b="0" i="0" u="none" strike="noStrike" baseline="0" dirty="0" smtClean="0">
                <a:latin typeface="TimesNewRomanPSMT"/>
              </a:rPr>
              <a:t> Рост костей в длину происходит благодаря наличию в переходном между диафизом и эпифизом отделе </a:t>
            </a:r>
            <a:r>
              <a:rPr lang="ru-RU" sz="1200" b="0" i="0" u="none" strike="noStrike" baseline="0" dirty="0" err="1" smtClean="0">
                <a:latin typeface="TimesNewRomanPSMT"/>
              </a:rPr>
              <a:t>метаэпифизарной</a:t>
            </a:r>
            <a:r>
              <a:rPr lang="ru-RU" sz="1200" b="0" i="0" u="none" strike="noStrike" baseline="0" dirty="0" smtClean="0">
                <a:latin typeface="TimesNewRomanPSMT"/>
              </a:rPr>
              <a:t> хрящевой пластинки роста.</a:t>
            </a:r>
          </a:p>
          <a:p>
            <a:pPr algn="l"/>
            <a:r>
              <a:rPr lang="ru-RU" sz="1200" b="0" i="0" u="none" strike="noStrike" baseline="0" dirty="0" smtClean="0">
                <a:latin typeface="TimesNewRomanPSMT"/>
              </a:rPr>
              <a:t>Кость прочна, как чугун, упруга, как сталь, на разрыв подобна дубу. Перекладины губчатого вещества располагаются не беспорядочно, а закономерно, также соответственно функциональным условиям, в которых находится данная кость или ее часть. Поскольку кости испытывают двойное действие - давление и тягу мышц, постольку костные перекладины располагаются по линиям сил сжатия и растяжения.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460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  <a:ea typeface="+mn-ea"/>
                <a:cs typeface="+mn-cs"/>
              </a:rPr>
              <a:t>Клетки костной ткани разнообразны по строению и выполняемым функциям: Остеобласты – созидатели костной ткани, а остеоциты обеспечивают форму кости. Формирование кости тесно сопряжено с ее локальным разрушением, которое осуществляют многоядерные остеокласты. Имеется еще популяция клеток, которая образует костный мозг.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  <a:ea typeface="+mn-ea"/>
                <a:cs typeface="+mn-cs"/>
              </a:rPr>
              <a:t>Человеческий скелет полностью обновляется каждые три месяца.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7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NewRomanPSMT"/>
                <a:ea typeface="+mn-ea"/>
                <a:cs typeface="+mn-cs"/>
              </a:rPr>
              <a:t>Структурной единицей кости является остеон (видимый под микроскопом) или гаверсова система, т.е. система костных пластинок, концентрически расположенных вокруг гаверсова канала, содержащего сосуды и нервы. Из остеонов, между которыми находятся промежуточные или вставочные пластинки, состоят более крупные элементы кости, видимые невооруженным глазом, перекладины костного вещества. Если перекладины лежат плотно – это компактное костное вещество; перекладины лежат рыхло, образуя между собой костные ячейки, - губчатое вещество. Заполняются ячейки и полости костей красным костным мозгом, который с возрастом заменяется желтым костным мозгом. Название определяется присутствием жировых клеток.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461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389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b="0" i="0" u="none" strike="noStrike" baseline="0" dirty="0" smtClean="0">
                <a:latin typeface="TimesNewRomanPSMT"/>
              </a:rPr>
              <a:t>В скелете более 200 костей и каждая является органом. Орган – это относительно целостное образование, имеющее свою определенную, присущую только ему форму, строение, функцию, развитие и положение в организме. При изучении скелета обнаруживаются разнообразные формы костей. Их можно свести к нескольким типичным формам.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6493F-F241-457F-89D1-EF243FD197D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58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9221-5EC4-42D6-BAE2-A4FDD66D901D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96FD2-3028-4B3B-A351-F9C2E561CD35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818E9-5AB3-4DF3-A3C2-803E5A494C1C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21B5-26A4-4141-A863-362AECC85FE4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CB5E-1BF4-4F7A-92CA-79E6DA123ACF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A943C-F5B2-4FEE-956B-2E3354215601}" type="datetime1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AA481-DFA0-4C66-8FF3-A6B858ECCE34}" type="datetime1">
              <a:rPr lang="ru-RU" smtClean="0"/>
              <a:t>24.11.2017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003C1-515A-4F6E-9B24-69A86B07CC2A}" type="datetime1">
              <a:rPr lang="ru-RU" smtClean="0"/>
              <a:t>24.11.2017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D2A0B-6637-4748-847E-264B2AA5AE52}" type="datetime1">
              <a:rPr lang="ru-RU" smtClean="0"/>
              <a:t>24.11.2017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83C6A-DA2F-4B0D-B926-E9513B48FAB2}" type="datetime1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41EB4-0C48-4B5F-9358-F5CE8B8D4EAB}" type="datetime1">
              <a:rPr lang="ru-RU" smtClean="0"/>
              <a:t>24.11.2017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">
              <a:schemeClr val="accent2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2E185F8-4631-4E0A-A0D6-E48B0E694F6C}" type="datetime1">
              <a:rPr lang="ru-RU" smtClean="0"/>
              <a:t>24.11.2017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virtulab.net/index.php?option=com_content&amp;view=article&amp;id=168:2009-08-23-11-42-22&amp;catid=43:8&amp;Itemid=10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9.xml"/><Relationship Id="rId7" Type="http://schemas.openxmlformats.org/officeDocument/2006/relationships/slide" Target="slide11.xm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slide" Target="slide10.xml"/><Relationship Id="rId5" Type="http://schemas.openxmlformats.org/officeDocument/2006/relationships/slide" Target="slide12.xml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05064"/>
            <a:ext cx="7543800" cy="1524000"/>
          </a:xfrm>
        </p:spPr>
        <p:txBody>
          <a:bodyPr/>
          <a:lstStyle/>
          <a:p>
            <a:r>
              <a:rPr lang="ru-RU" sz="7200" dirty="0" smtClean="0"/>
              <a:t>Скелет. Строение и форма костей</a:t>
            </a:r>
            <a:endParaRPr lang="ru-RU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332656"/>
            <a:ext cx="4144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МБОУ «Тюхтетская средняя </a:t>
            </a:r>
            <a:r>
              <a:rPr lang="ru-RU" dirty="0" smtClean="0"/>
              <a:t>школа </a:t>
            </a:r>
            <a:r>
              <a:rPr lang="ru-RU" dirty="0" smtClean="0"/>
              <a:t>№1»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577009" y="5836622"/>
            <a:ext cx="177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Анисимова Л.В.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7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3" t="1" r="19594" b="46705"/>
          <a:stretch/>
        </p:blipFill>
        <p:spPr bwMode="auto">
          <a:xfrm>
            <a:off x="827584" y="1703554"/>
            <a:ext cx="3168352" cy="4049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396044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Губчатые  кости</a:t>
            </a:r>
            <a:endParaRPr lang="ru-RU" sz="32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211960" y="1268760"/>
            <a:ext cx="4680520" cy="1723208"/>
            <a:chOff x="4427984" y="3073944"/>
            <a:chExt cx="4680520" cy="172320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572000" y="3560242"/>
              <a:ext cx="4536504" cy="123691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chemeClr val="tx1"/>
                  </a:solidFill>
                </a:rPr>
                <a:t>Короткая (губчатая) кость, имеет форму неправильного куба или многогранника</a:t>
              </a:r>
              <a:r>
                <a:rPr lang="ru-RU" dirty="0"/>
                <a:t>.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4211960" y="2991968"/>
            <a:ext cx="4637096" cy="2326495"/>
            <a:chOff x="4235974" y="3169044"/>
            <a:chExt cx="4417310" cy="232649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332804" y="3583121"/>
              <a:ext cx="4320480" cy="19124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Такие </a:t>
              </a:r>
              <a:r>
                <a:rPr lang="ru-RU" sz="2000" dirty="0">
                  <a:solidFill>
                    <a:schemeClr val="tx1"/>
                  </a:solidFill>
                </a:rPr>
                <a:t>кости расположены в участках скелета, </a:t>
              </a:r>
              <a:r>
                <a:rPr lang="ru-RU" sz="2000" b="1" dirty="0">
                  <a:solidFill>
                    <a:schemeClr val="accent1"/>
                  </a:solidFill>
                </a:rPr>
                <a:t>где прочность костей сочетается с </a:t>
              </a:r>
              <a:r>
                <a:rPr lang="ru-RU" sz="2000" b="1" dirty="0" smtClean="0">
                  <a:solidFill>
                    <a:schemeClr val="accent1"/>
                  </a:solidFill>
                </a:rPr>
                <a:t>подвижностью, в </a:t>
              </a:r>
              <a:r>
                <a:rPr lang="ru-RU" sz="2000" b="1" dirty="0">
                  <a:solidFill>
                    <a:schemeClr val="accent1"/>
                  </a:solidFill>
                </a:rPr>
                <a:t>соединениях между костями </a:t>
              </a:r>
              <a:r>
                <a:rPr lang="ru-RU" sz="2000" dirty="0">
                  <a:solidFill>
                    <a:schemeClr val="tx1"/>
                  </a:solidFill>
                </a:rPr>
                <a:t>(кости запястья, предплюсны).</a:t>
              </a:r>
            </a:p>
            <a:p>
              <a:pPr algn="ctr"/>
              <a:endParaRPr lang="ru-RU" dirty="0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974" y="3169044"/>
              <a:ext cx="573087" cy="87153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05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52425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396044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Плоские  кости</a:t>
            </a:r>
            <a:endParaRPr lang="ru-RU" sz="32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370044" y="2613025"/>
            <a:ext cx="4522436" cy="1590948"/>
            <a:chOff x="4370044" y="2613025"/>
            <a:chExt cx="4522436" cy="159094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572000" y="3140968"/>
              <a:ext cx="4320480" cy="106300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chemeClr val="accent1"/>
                  </a:solidFill>
                </a:rPr>
                <a:t>Выполняют функцию </a:t>
              </a:r>
              <a:r>
                <a:rPr lang="ru-RU" sz="2000" b="1" dirty="0">
                  <a:solidFill>
                    <a:schemeClr val="accent1"/>
                  </a:solidFill>
                </a:rPr>
                <a:t>защиты </a:t>
              </a:r>
              <a:r>
                <a:rPr lang="ru-RU" sz="2000" dirty="0">
                  <a:solidFill>
                    <a:schemeClr val="tx1"/>
                  </a:solidFill>
                </a:rPr>
                <a:t>(кости крыши черепа, тазовые кости, грудина, ребра). </a:t>
              </a:r>
            </a:p>
            <a:p>
              <a:pPr algn="ctr"/>
              <a:endParaRPr lang="ru-RU" dirty="0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044" y="2613025"/>
              <a:ext cx="573087" cy="86518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4382703" y="1268214"/>
            <a:ext cx="4509777" cy="1440706"/>
            <a:chOff x="4382703" y="1268214"/>
            <a:chExt cx="4509777" cy="14407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572000" y="1772816"/>
              <a:ext cx="4320480" cy="9361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prstClr val="black"/>
                  </a:solidFill>
                </a:rPr>
                <a:t>Плоские (широкие) кости, </a:t>
              </a:r>
              <a:r>
                <a:rPr lang="ru-RU" sz="2000" b="1" dirty="0">
                  <a:solidFill>
                    <a:schemeClr val="accent1"/>
                  </a:solidFill>
                </a:rPr>
                <a:t>участвуют в образовании полостей тела</a:t>
              </a: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2703" y="1268214"/>
              <a:ext cx="573087" cy="86518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4420050" y="4220542"/>
            <a:ext cx="4473587" cy="1440706"/>
            <a:chOff x="4420050" y="4220542"/>
            <a:chExt cx="4473587" cy="14407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573157" y="4653136"/>
              <a:ext cx="4320480" cy="10081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Они </a:t>
              </a:r>
              <a:r>
                <a:rPr lang="ru-RU" sz="2000" dirty="0">
                  <a:solidFill>
                    <a:schemeClr val="tx1"/>
                  </a:solidFill>
                </a:rPr>
                <a:t>представляют обширные </a:t>
              </a:r>
              <a:r>
                <a:rPr lang="ru-RU" sz="2000" b="1" dirty="0">
                  <a:solidFill>
                    <a:schemeClr val="accent1"/>
                  </a:solidFill>
                </a:rPr>
                <a:t>поверхности для прикрепления мышц.</a:t>
              </a:r>
            </a:p>
            <a:p>
              <a:pPr algn="ctr"/>
              <a:endParaRPr lang="ru-RU" dirty="0"/>
            </a:p>
          </p:txBody>
        </p:sp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0050" y="4220542"/>
              <a:ext cx="573087" cy="86518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532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27984" y="263691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5" r="14533"/>
          <a:stretch/>
        </p:blipFill>
        <p:spPr bwMode="auto">
          <a:xfrm>
            <a:off x="1043608" y="1628800"/>
            <a:ext cx="3024335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4536504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Воздухоносные  кости</a:t>
            </a:r>
            <a:endParaRPr lang="ru-RU" sz="32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343317" y="1482037"/>
            <a:ext cx="4529112" cy="1835055"/>
            <a:chOff x="4343317" y="1482037"/>
            <a:chExt cx="4529112" cy="183505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551949" y="1916831"/>
              <a:ext cx="4320480" cy="140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chemeClr val="tx1"/>
                  </a:solidFill>
                </a:rPr>
                <a:t>Воздухоносные кости, </a:t>
              </a:r>
              <a:r>
                <a:rPr lang="ru-RU" sz="2000" b="1" dirty="0">
                  <a:solidFill>
                    <a:schemeClr val="accent1"/>
                  </a:solidFill>
                </a:rPr>
                <a:t>имеют в теле полость, выстланную слизистой оболочкой и заполненную воздухом</a:t>
              </a:r>
              <a:r>
                <a:rPr lang="ru-RU" sz="2000" dirty="0"/>
                <a:t>.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725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317" y="1482037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4407933" y="3313561"/>
            <a:ext cx="4464496" cy="1912106"/>
            <a:chOff x="4427984" y="3073944"/>
            <a:chExt cx="4464496" cy="19121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572000" y="3560241"/>
              <a:ext cx="4320480" cy="142580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prstClr val="black"/>
                  </a:solidFill>
                </a:rPr>
                <a:t>К ним относятся некоторые кости черепа: лобная, клиновидная, решетчатая, верхняя челюсть</a:t>
              </a:r>
              <a:r>
                <a:rPr lang="ru-RU" dirty="0" smtClean="0"/>
                <a:t>.</a:t>
              </a:r>
              <a:endParaRPr lang="ru-RU" dirty="0"/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7104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352425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396044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Смешанные кости</a:t>
            </a:r>
            <a:endParaRPr lang="ru-RU" sz="32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407933" y="1484784"/>
            <a:ext cx="4464496" cy="1912106"/>
            <a:chOff x="4427984" y="3073944"/>
            <a:chExt cx="4464496" cy="19121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572000" y="3560241"/>
              <a:ext cx="4320480" cy="142580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>
                  <a:solidFill>
                    <a:schemeClr val="tx1"/>
                  </a:solidFill>
                </a:rPr>
                <a:t>Ненормальные (смешанные) кости, </a:t>
              </a:r>
              <a:r>
                <a:rPr lang="ru-RU" sz="2000" b="1" dirty="0">
                  <a:solidFill>
                    <a:schemeClr val="accent1"/>
                  </a:solidFill>
                </a:rPr>
                <a:t>построены сложно, форма их разнообразна.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4410566" y="3501008"/>
            <a:ext cx="4495576" cy="1912106"/>
            <a:chOff x="4427984" y="3073944"/>
            <a:chExt cx="4495576" cy="19121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603080" y="3560241"/>
              <a:ext cx="4320480" cy="142580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Например</a:t>
              </a:r>
              <a:r>
                <a:rPr lang="ru-RU" sz="2000" dirty="0">
                  <a:solidFill>
                    <a:schemeClr val="tx1"/>
                  </a:solidFill>
                </a:rPr>
                <a:t>, тело позвонка по форме (и по строению) относится к губчатым костям, дуга, отростки - к плоским.</a:t>
              </a: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336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11560" y="620688"/>
            <a:ext cx="4536504" cy="1008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Определите формы костей</a:t>
            </a:r>
            <a:endParaRPr lang="ru-RU" sz="3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6185" y="1844824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683" y="393305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907" y="2883839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9" b="19581"/>
          <a:stretch/>
        </p:blipFill>
        <p:spPr bwMode="auto">
          <a:xfrm>
            <a:off x="5148064" y="2090771"/>
            <a:ext cx="3524250" cy="3014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5638" y="5071782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осьмиугольник 6"/>
          <p:cNvSpPr/>
          <p:nvPr/>
        </p:nvSpPr>
        <p:spPr>
          <a:xfrm>
            <a:off x="5818252" y="842698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Восьмиугольник 13"/>
          <p:cNvSpPr/>
          <p:nvPr/>
        </p:nvSpPr>
        <p:spPr>
          <a:xfrm>
            <a:off x="7380312" y="836712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5" name="Восьмиугольник 14"/>
          <p:cNvSpPr/>
          <p:nvPr/>
        </p:nvSpPr>
        <p:spPr>
          <a:xfrm>
            <a:off x="7894125" y="836712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  <p:sp>
        <p:nvSpPr>
          <p:cNvPr id="16" name="Восьмиугольник 15"/>
          <p:cNvSpPr/>
          <p:nvPr/>
        </p:nvSpPr>
        <p:spPr>
          <a:xfrm>
            <a:off x="8388424" y="827005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7" name="Восьмиугольник 16"/>
          <p:cNvSpPr/>
          <p:nvPr/>
        </p:nvSpPr>
        <p:spPr>
          <a:xfrm>
            <a:off x="5292080" y="842698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8" name="Восьмиугольник 17"/>
          <p:cNvSpPr/>
          <p:nvPr/>
        </p:nvSpPr>
        <p:spPr>
          <a:xfrm>
            <a:off x="6315645" y="836712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Восьмиугольник 18"/>
          <p:cNvSpPr/>
          <p:nvPr/>
        </p:nvSpPr>
        <p:spPr>
          <a:xfrm>
            <a:off x="6843877" y="836712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576" y="1628800"/>
            <a:ext cx="352425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57484" y="1844824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0206" y="2883839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5982" y="393305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6937" y="5071782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451" y="1632413"/>
            <a:ext cx="352425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657484" y="1844824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20169" y="2892306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20582" y="393305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47033" y="5069480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4841345" y="1679021"/>
            <a:ext cx="3812695" cy="4286250"/>
            <a:chOff x="4860032" y="1632413"/>
            <a:chExt cx="3812695" cy="4286250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94"/>
            <a:stretch/>
          </p:blipFill>
          <p:spPr bwMode="auto">
            <a:xfrm>
              <a:off x="4860032" y="1632413"/>
              <a:ext cx="3812695" cy="42862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Овал 19"/>
            <p:cNvSpPr/>
            <p:nvPr/>
          </p:nvSpPr>
          <p:spPr>
            <a:xfrm rot="1417448">
              <a:off x="5292081" y="3337217"/>
              <a:ext cx="2602045" cy="14401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672930" y="1871618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5652" y="2910633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61428" y="3959850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52383" y="509857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66" r="525"/>
          <a:stretch/>
        </p:blipFill>
        <p:spPr bwMode="auto">
          <a:xfrm>
            <a:off x="4566880" y="2467248"/>
            <a:ext cx="4159674" cy="2346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Скругленный прямоугольник 42"/>
          <p:cNvSpPr/>
          <p:nvPr/>
        </p:nvSpPr>
        <p:spPr>
          <a:xfrm>
            <a:off x="656185" y="1871618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28907" y="2910633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44683" y="3959850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5638" y="509857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592" y="1635862"/>
            <a:ext cx="352425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Скругленный прямоугольник 47"/>
          <p:cNvSpPr/>
          <p:nvPr/>
        </p:nvSpPr>
        <p:spPr>
          <a:xfrm>
            <a:off x="672930" y="1859775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5652" y="2898790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61428" y="3948007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52383" y="5086733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r="15159"/>
          <a:stretch/>
        </p:blipFill>
        <p:spPr bwMode="auto">
          <a:xfrm>
            <a:off x="5508103" y="1632413"/>
            <a:ext cx="2467497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Скругленный прямоугольник 52"/>
          <p:cNvSpPr/>
          <p:nvPr/>
        </p:nvSpPr>
        <p:spPr>
          <a:xfrm>
            <a:off x="661428" y="1871618"/>
            <a:ext cx="3312368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34150" y="2910633"/>
            <a:ext cx="3312368" cy="6840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Губчатые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49926" y="3959850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Плоские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40881" y="5098576"/>
            <a:ext cx="3296592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Смешанные  кости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6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7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1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32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33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3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5" fill="hold">
                      <p:stCondLst>
                        <p:cond delay="0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BCBC"/>
                                      </p:to>
                                    </p:animClr>
                                    <p:set>
                                      <p:cBhvr>
                                        <p:cTn id="33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4" grpId="0" animBg="1"/>
      <p:bldP spid="55" grpId="0" animBg="1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39552" y="661612"/>
            <a:ext cx="7992888" cy="4135540"/>
            <a:chOff x="4235974" y="3169044"/>
            <a:chExt cx="7614046" cy="413554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332804" y="3583120"/>
              <a:ext cx="7517216" cy="37214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Задание для самостоятельной работы</a:t>
              </a:r>
            </a:p>
            <a:p>
              <a:pPr algn="ctr"/>
              <a:endParaRPr lang="ru-RU" sz="32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3200" dirty="0" smtClean="0">
                  <a:solidFill>
                    <a:schemeClr val="tx1"/>
                  </a:solidFill>
                </a:rPr>
                <a:t>Перейдите по указанной ссылке и выполните работу </a:t>
              </a:r>
            </a:p>
            <a:p>
              <a:pPr algn="ctr"/>
              <a:r>
                <a:rPr lang="en-US" sz="2400" b="1" dirty="0">
                  <a:solidFill>
                    <a:schemeClr val="tx1"/>
                  </a:solidFill>
                  <a:hlinkClick r:id="rId2"/>
                </a:rPr>
                <a:t>http://</a:t>
              </a:r>
              <a:r>
                <a:rPr lang="en-US" sz="2400" b="1" dirty="0" smtClean="0">
                  <a:solidFill>
                    <a:schemeClr val="tx1"/>
                  </a:solidFill>
                  <a:hlinkClick r:id="rId2"/>
                </a:rPr>
                <a:t>www.virtulab.net/index.php?option=com_content&amp;view=article&amp;id=168:2009-08-23-11-42-22&amp;catid=43:8&amp;Itemid=104</a:t>
              </a:r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974" y="3169044"/>
              <a:ext cx="573087" cy="87153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1527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41200" y="1412776"/>
            <a:ext cx="7891240" cy="4680520"/>
            <a:chOff x="4332804" y="3942224"/>
            <a:chExt cx="7517216" cy="420350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332804" y="3942224"/>
              <a:ext cx="7517216" cy="42035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     </a:t>
              </a:r>
              <a:r>
                <a:rPr lang="ru-RU" sz="2800" b="1" dirty="0" smtClean="0">
                  <a:solidFill>
                    <a:schemeClr val="tx1"/>
                  </a:solidFill>
                </a:rPr>
                <a:t>Выберите и зарисуйте на полях своей тетради те символы, которые отражают Ваше отношение к уроку.</a:t>
              </a:r>
            </a:p>
            <a:p>
              <a:pPr algn="ctr"/>
              <a:endParaRPr lang="ru-RU" sz="2800" b="1" dirty="0">
                <a:solidFill>
                  <a:schemeClr val="tx1"/>
                </a:solidFill>
              </a:endParaRPr>
            </a:p>
            <a:p>
              <a:pPr algn="ctr"/>
              <a:endParaRPr lang="ru-RU" sz="2800" b="1" dirty="0" smtClean="0">
                <a:solidFill>
                  <a:schemeClr val="tx1"/>
                </a:solidFill>
              </a:endParaRP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2804" y="4136232"/>
              <a:ext cx="573087" cy="87153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611560" y="620688"/>
            <a:ext cx="324036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Рефлексия</a:t>
            </a:r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5521" y="460379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Мне понравилось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88" t="51263" r="38570" b="12472"/>
          <a:stretch/>
        </p:blipFill>
        <p:spPr bwMode="auto">
          <a:xfrm>
            <a:off x="2987824" y="4006202"/>
            <a:ext cx="1538820" cy="1658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44220" y="5638296"/>
            <a:ext cx="2981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Было скучно и не интересно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496" y="3132708"/>
            <a:ext cx="1474270" cy="124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26644" y="4272138"/>
            <a:ext cx="2133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Получил знания которые пригодятся в жизни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31" y="3377124"/>
            <a:ext cx="1645846" cy="123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6300192" y="530359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Узнал много нового интересного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70" y="3643718"/>
            <a:ext cx="1536968" cy="168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0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39552" y="661612"/>
            <a:ext cx="7992888" cy="3965463"/>
            <a:chOff x="4235974" y="3169044"/>
            <a:chExt cx="7614046" cy="3965463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332804" y="3578751"/>
              <a:ext cx="7517216" cy="35557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1"/>
                  </a:solidFill>
                </a:rPr>
                <a:t>Домашнее задание:</a:t>
              </a:r>
            </a:p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Изучить </a:t>
              </a:r>
              <a:r>
                <a:rPr lang="ru-RU" sz="3200" b="1" dirty="0" smtClean="0">
                  <a:solidFill>
                    <a:schemeClr val="accent1"/>
                  </a:solidFill>
                </a:rPr>
                <a:t>§ 6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 до соединения костей</a:t>
              </a:r>
            </a:p>
            <a:p>
              <a:pPr algn="ctr"/>
              <a:endParaRPr lang="ru-RU" sz="32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Составить </a:t>
              </a:r>
              <a:r>
                <a:rPr lang="ru-RU" sz="3200" b="1" dirty="0" smtClean="0">
                  <a:solidFill>
                    <a:schemeClr val="accent1"/>
                  </a:solidFill>
                </a:rPr>
                <a:t>кроссворд 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 </a:t>
              </a:r>
            </a:p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или </a:t>
              </a:r>
              <a:r>
                <a:rPr lang="ru-RU" sz="3200" b="1" dirty="0" smtClean="0">
                  <a:solidFill>
                    <a:schemeClr val="accent1"/>
                  </a:solidFill>
                </a:rPr>
                <a:t>задания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 для одноклассников в </a:t>
              </a:r>
              <a:r>
                <a:rPr lang="ru-RU" sz="3200" b="1" dirty="0" smtClean="0">
                  <a:solidFill>
                    <a:schemeClr val="accent1"/>
                  </a:solidFill>
                </a:rPr>
                <a:t>виде теста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, с использованием изученных на уроке понятий. </a:t>
              </a: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5974" y="3169044"/>
              <a:ext cx="573087" cy="87153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154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996952" y="2060848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srgbClr val="000000"/>
                </a:solidFill>
                <a:latin typeface="TimesNewRomanPSMT"/>
              </a:rPr>
              <a:t> </a:t>
            </a:r>
            <a:endParaRPr lang="ru-RU" sz="3600" dirty="0">
              <a:solidFill>
                <a:srgbClr val="000000"/>
              </a:solidFill>
              <a:latin typeface="System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16482984"/>
              </p:ext>
            </p:extLst>
          </p:nvPr>
        </p:nvGraphicFramePr>
        <p:xfrm>
          <a:off x="539552" y="692696"/>
          <a:ext cx="820891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548679"/>
            <a:ext cx="4032447" cy="59766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41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11560" y="620688"/>
            <a:ext cx="4104456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Функции скелета</a:t>
            </a:r>
            <a:endParaRPr lang="ru-RU" sz="3200" b="1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653826" y="3573016"/>
            <a:ext cx="7302550" cy="1194126"/>
            <a:chOff x="4427984" y="3073944"/>
            <a:chExt cx="8151142" cy="11860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4603080" y="3560242"/>
              <a:ext cx="7976046" cy="699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800" dirty="0" smtClean="0">
                  <a:solidFill>
                    <a:schemeClr val="tx2"/>
                  </a:solidFill>
                </a:rPr>
                <a:t> </a:t>
              </a:r>
              <a:r>
                <a:rPr lang="ru-RU" sz="2800" b="1" dirty="0" smtClean="0">
                  <a:solidFill>
                    <a:schemeClr val="accent1"/>
                  </a:solidFill>
                </a:rPr>
                <a:t>Защита</a:t>
              </a:r>
              <a:r>
                <a:rPr lang="ru-RU" sz="2800" dirty="0" smtClean="0">
                  <a:solidFill>
                    <a:schemeClr val="tx1"/>
                  </a:solidFill>
                </a:rPr>
                <a:t> внутренних органов</a:t>
              </a:r>
              <a:endParaRPr lang="ru-RU" sz="2800" dirty="0" smtClean="0">
                <a:solidFill>
                  <a:schemeClr val="tx2"/>
                </a:solidFill>
              </a:endParaRPr>
            </a:p>
            <a:p>
              <a:pPr algn="ctr"/>
              <a:endParaRPr lang="ru-RU" sz="2000" b="1" dirty="0">
                <a:solidFill>
                  <a:schemeClr val="accent1"/>
                </a:solidFill>
              </a:endParaRP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609032" y="1303624"/>
            <a:ext cx="7347345" cy="1197655"/>
            <a:chOff x="609032" y="1303624"/>
            <a:chExt cx="7347345" cy="1197655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29287" y="1816607"/>
              <a:ext cx="7227090" cy="68467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800" dirty="0" smtClean="0">
                  <a:solidFill>
                    <a:schemeClr val="tx2"/>
                  </a:solidFill>
                </a:rPr>
                <a:t> </a:t>
              </a:r>
              <a:r>
                <a:rPr lang="ru-RU" sz="2800" dirty="0" smtClean="0">
                  <a:solidFill>
                    <a:schemeClr val="tx1"/>
                  </a:solidFill>
                </a:rPr>
                <a:t>Поддержание </a:t>
              </a:r>
              <a:r>
                <a:rPr lang="ru-RU" sz="2800" b="1" dirty="0" smtClean="0">
                  <a:solidFill>
                    <a:schemeClr val="accent1"/>
                  </a:solidFill>
                </a:rPr>
                <a:t>формы</a:t>
              </a:r>
              <a:r>
                <a:rPr lang="ru-RU" sz="2800" dirty="0" smtClean="0">
                  <a:solidFill>
                    <a:schemeClr val="tx1"/>
                  </a:solidFill>
                </a:rPr>
                <a:t> тела</a:t>
              </a:r>
              <a:endParaRPr lang="ru-RU" sz="2800" dirty="0" smtClean="0">
                <a:solidFill>
                  <a:schemeClr val="tx2"/>
                </a:solidFill>
              </a:endParaRPr>
            </a:p>
            <a:p>
              <a:pPr algn="ctr"/>
              <a:endParaRPr lang="ru-RU" sz="2000" b="1" dirty="0">
                <a:solidFill>
                  <a:schemeClr val="accent1"/>
                </a:solidFill>
              </a:endParaRP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032" y="1303624"/>
              <a:ext cx="516092" cy="8755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611560" y="2457585"/>
            <a:ext cx="7344816" cy="1115431"/>
            <a:chOff x="611560" y="2457585"/>
            <a:chExt cx="7344816" cy="1115431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752437" y="2914632"/>
              <a:ext cx="7203939" cy="6583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800" dirty="0" smtClean="0">
                  <a:solidFill>
                    <a:schemeClr val="tx2"/>
                  </a:solidFill>
                </a:rPr>
                <a:t> </a:t>
              </a:r>
              <a:r>
                <a:rPr lang="ru-RU" sz="2800" dirty="0" smtClean="0">
                  <a:solidFill>
                    <a:schemeClr val="tx1"/>
                  </a:solidFill>
                </a:rPr>
                <a:t>Обеспечение возможности </a:t>
              </a:r>
              <a:r>
                <a:rPr lang="ru-RU" sz="2800" b="1" dirty="0" smtClean="0">
                  <a:solidFill>
                    <a:schemeClr val="accent1"/>
                  </a:solidFill>
                </a:rPr>
                <a:t>движения</a:t>
              </a:r>
            </a:p>
            <a:p>
              <a:pPr algn="ctr"/>
              <a:endParaRPr lang="ru-RU" sz="2000" b="1" dirty="0">
                <a:solidFill>
                  <a:schemeClr val="accent1"/>
                </a:solidFill>
              </a:endParaRP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457585"/>
              <a:ext cx="516092" cy="8755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659765" y="4767142"/>
            <a:ext cx="7296612" cy="1127438"/>
            <a:chOff x="659765" y="4767142"/>
            <a:chExt cx="7296612" cy="112743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802394" y="5227813"/>
              <a:ext cx="7153983" cy="66676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800" b="1" dirty="0" smtClean="0">
                  <a:solidFill>
                    <a:schemeClr val="accent1"/>
                  </a:solidFill>
                </a:rPr>
                <a:t> Кроветворение </a:t>
              </a:r>
              <a:r>
                <a:rPr lang="ru-RU" sz="2800" dirty="0" smtClean="0">
                  <a:solidFill>
                    <a:schemeClr val="tx1"/>
                  </a:solidFill>
                </a:rPr>
                <a:t>(образование клеток крови)</a:t>
              </a:r>
              <a:endParaRPr lang="ru-RU" sz="2800" dirty="0" smtClean="0">
                <a:solidFill>
                  <a:schemeClr val="tx2"/>
                </a:solidFill>
              </a:endParaRPr>
            </a:p>
            <a:p>
              <a:pPr algn="ctr"/>
              <a:endParaRPr lang="ru-RU" sz="2000" b="1" dirty="0">
                <a:solidFill>
                  <a:schemeClr val="accent1"/>
                </a:solidFill>
              </a:endParaRP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765" y="4767142"/>
              <a:ext cx="516092" cy="8755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906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4104456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Строение кости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42"/>
          <a:stretch/>
        </p:blipFill>
        <p:spPr bwMode="auto">
          <a:xfrm>
            <a:off x="4878496" y="543852"/>
            <a:ext cx="3713135" cy="546235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r="13804"/>
          <a:stretch/>
        </p:blipFill>
        <p:spPr bwMode="auto">
          <a:xfrm flipH="1">
            <a:off x="1187624" y="1484784"/>
            <a:ext cx="3378200" cy="4521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94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76181938"/>
              </p:ext>
            </p:extLst>
          </p:nvPr>
        </p:nvGraphicFramePr>
        <p:xfrm>
          <a:off x="539552" y="836712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611560" y="476672"/>
            <a:ext cx="4104456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Строение кости</a:t>
            </a:r>
            <a:endParaRPr lang="ru-RU" sz="32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744274" y="4796132"/>
            <a:ext cx="7498481" cy="1211925"/>
            <a:chOff x="744274" y="4796132"/>
            <a:chExt cx="7498481" cy="1211925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921547" y="5323385"/>
              <a:ext cx="7321208" cy="68467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ru-RU" sz="2800" dirty="0" smtClean="0">
                  <a:solidFill>
                    <a:schemeClr val="tx2"/>
                  </a:solidFill>
                </a:rPr>
                <a:t> </a:t>
              </a:r>
              <a:r>
                <a:rPr lang="ru-RU" sz="2800" dirty="0" smtClean="0">
                  <a:solidFill>
                    <a:schemeClr val="tx1"/>
                  </a:solidFill>
                </a:rPr>
                <a:t>Популяция клеток образующих костный мозг</a:t>
              </a:r>
              <a:endParaRPr lang="ru-RU" sz="2800" dirty="0" smtClean="0">
                <a:solidFill>
                  <a:schemeClr val="tx2"/>
                </a:solidFill>
              </a:endParaRPr>
            </a:p>
            <a:p>
              <a:pPr algn="ctr"/>
              <a:endParaRPr lang="ru-RU" sz="2000" b="1" dirty="0">
                <a:solidFill>
                  <a:schemeClr val="accent1"/>
                </a:solidFill>
              </a:endParaRP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274" y="4796132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058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 contras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06" b="15181"/>
          <a:stretch/>
        </p:blipFill>
        <p:spPr bwMode="auto">
          <a:xfrm>
            <a:off x="3556000" y="548680"/>
            <a:ext cx="5429870" cy="55903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4104456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Строение кости</a:t>
            </a:r>
            <a:endParaRPr lang="ru-RU" sz="32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4840" y="1033935"/>
            <a:ext cx="5544616" cy="59217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90352"/>
            <a:ext cx="760118" cy="76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осьмиугольник 5"/>
          <p:cNvSpPr/>
          <p:nvPr/>
        </p:nvSpPr>
        <p:spPr>
          <a:xfrm>
            <a:off x="5004048" y="3645024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?</a:t>
            </a:r>
            <a:endParaRPr lang="ru-RU" sz="2800" b="1" dirty="0"/>
          </a:p>
        </p:txBody>
      </p:sp>
      <p:sp>
        <p:nvSpPr>
          <p:cNvPr id="8" name="Восьмиугольник 7"/>
          <p:cNvSpPr/>
          <p:nvPr/>
        </p:nvSpPr>
        <p:spPr>
          <a:xfrm>
            <a:off x="3203848" y="1700808"/>
            <a:ext cx="432048" cy="432048"/>
          </a:xfrm>
          <a:prstGeom prst="octag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?</a:t>
            </a:r>
            <a:endParaRPr lang="ru-RU" sz="2800" b="1" dirty="0"/>
          </a:p>
        </p:txBody>
      </p:sp>
      <p:sp>
        <p:nvSpPr>
          <p:cNvPr id="9" name="Восьмиугольник 8"/>
          <p:cNvSpPr/>
          <p:nvPr/>
        </p:nvSpPr>
        <p:spPr>
          <a:xfrm>
            <a:off x="5004048" y="3645024"/>
            <a:ext cx="1991320" cy="432048"/>
          </a:xfrm>
          <a:prstGeom prst="octagon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Гаверсов канал</a:t>
            </a:r>
            <a:endParaRPr lang="ru-RU" sz="2000" dirty="0"/>
          </a:p>
        </p:txBody>
      </p:sp>
      <p:sp>
        <p:nvSpPr>
          <p:cNvPr id="10" name="Восьмиугольник 9"/>
          <p:cNvSpPr/>
          <p:nvPr/>
        </p:nvSpPr>
        <p:spPr>
          <a:xfrm>
            <a:off x="2190800" y="1700808"/>
            <a:ext cx="1440160" cy="432048"/>
          </a:xfrm>
          <a:prstGeom prst="octagon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остеоцит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5773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11560" y="620688"/>
            <a:ext cx="540060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Химический состав кости</a:t>
            </a:r>
            <a:endParaRPr lang="ru-RU" sz="3200" b="1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082130189"/>
              </p:ext>
            </p:extLst>
          </p:nvPr>
        </p:nvGraphicFramePr>
        <p:xfrm>
          <a:off x="827584" y="1412776"/>
          <a:ext cx="741682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03755" y="2780928"/>
            <a:ext cx="3612054" cy="576064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E88018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Гибкость, эластичность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06662" y="4279443"/>
            <a:ext cx="3528392" cy="182255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</a:rPr>
              <a:t>Соли кальция </a:t>
            </a:r>
            <a:r>
              <a:rPr lang="ru-RU" sz="2000" dirty="0" smtClean="0">
                <a:solidFill>
                  <a:schemeClr val="tx1"/>
                </a:solidFill>
              </a:rPr>
              <a:t>(99 % всего кальция в организме)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Соли магния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Соли фосфора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Микроэлементы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75517" y="3356992"/>
            <a:ext cx="3528392" cy="57606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Твердость, прочность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318" y="3789040"/>
            <a:ext cx="3612054" cy="147368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E88018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</a:rPr>
              <a:t>Белок коллаген, оссеин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Углеводы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Ферменты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Лимонная кислота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4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3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08820"/>
            <a:ext cx="2139881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hlinkClick r:id="rId5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114" y="404664"/>
            <a:ext cx="217036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1187625" y="4365104"/>
            <a:ext cx="1872207" cy="416911"/>
            <a:chOff x="0" y="3240361"/>
            <a:chExt cx="2032163" cy="416911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Прямоугольная выноска 8"/>
            <p:cNvSpPr/>
            <p:nvPr/>
          </p:nvSpPr>
          <p:spPr>
            <a:xfrm>
              <a:off x="0" y="3240361"/>
              <a:ext cx="2032163" cy="416911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C00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Прямоугольная выноска 4"/>
            <p:cNvSpPr/>
            <p:nvPr/>
          </p:nvSpPr>
          <p:spPr>
            <a:xfrm>
              <a:off x="0" y="3240361"/>
              <a:ext cx="2032163" cy="4169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Трубчатые</a:t>
              </a:r>
              <a:endParaRPr lang="ru-RU" sz="1900" kern="1200" dirty="0"/>
            </a:p>
          </p:txBody>
        </p:sp>
      </p:grpSp>
      <p:sp>
        <p:nvSpPr>
          <p:cNvPr id="15" name="Прямоугольная выноска 14"/>
          <p:cNvSpPr/>
          <p:nvPr/>
        </p:nvSpPr>
        <p:spPr>
          <a:xfrm>
            <a:off x="6300192" y="2996404"/>
            <a:ext cx="1872208" cy="420893"/>
          </a:xfrm>
          <a:prstGeom prst="wedgeRectCallout">
            <a:avLst>
              <a:gd name="adj1" fmla="val 20250"/>
              <a:gd name="adj2" fmla="val -60700"/>
            </a:avLst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16" name="Прямоугольная выноска 4"/>
          <p:cNvSpPr/>
          <p:nvPr/>
        </p:nvSpPr>
        <p:spPr>
          <a:xfrm>
            <a:off x="6300192" y="2996404"/>
            <a:ext cx="1872208" cy="420893"/>
          </a:xfrm>
          <a:prstGeom prst="rect">
            <a:avLst/>
          </a:prstGeo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kern="1200" dirty="0" smtClean="0"/>
              <a:t>Воздухоносные</a:t>
            </a:r>
            <a:endParaRPr lang="ru-RU" sz="1900" kern="12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785207" y="3579960"/>
            <a:ext cx="1944216" cy="2828454"/>
            <a:chOff x="3785208" y="3573015"/>
            <a:chExt cx="1944216" cy="2828454"/>
          </a:xfrm>
        </p:grpSpPr>
        <p:pic>
          <p:nvPicPr>
            <p:cNvPr id="102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208" y="3573015"/>
              <a:ext cx="1944216" cy="2625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7" name="Группа 16"/>
            <p:cNvGrpSpPr/>
            <p:nvPr/>
          </p:nvGrpSpPr>
          <p:grpSpPr>
            <a:xfrm>
              <a:off x="3822824" y="5955989"/>
              <a:ext cx="1877504" cy="445480"/>
              <a:chOff x="389397" y="4595079"/>
              <a:chExt cx="1900176" cy="445480"/>
            </a:xfrm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grpSpPr>
          <p:sp>
            <p:nvSpPr>
              <p:cNvPr id="18" name="Прямоугольная выноска 17"/>
              <p:cNvSpPr/>
              <p:nvPr/>
            </p:nvSpPr>
            <p:spPr>
              <a:xfrm>
                <a:off x="389397" y="4595079"/>
                <a:ext cx="1900176" cy="445480"/>
              </a:xfrm>
              <a:prstGeom prst="wedgeRectCallout">
                <a:avLst>
                  <a:gd name="adj1" fmla="val 20250"/>
                  <a:gd name="adj2" fmla="val -60700"/>
                </a:avLst>
              </a:prstGeo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Прямоугольная выноска 4"/>
              <p:cNvSpPr/>
              <p:nvPr/>
            </p:nvSpPr>
            <p:spPr>
              <a:xfrm>
                <a:off x="389397" y="4595079"/>
                <a:ext cx="1900176" cy="44548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390" tIns="72390" rIns="72390" bIns="72390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kern="1200" dirty="0" smtClean="0"/>
                  <a:t>Плоские</a:t>
                </a:r>
                <a:endParaRPr lang="ru-RU" sz="1900" kern="1200" dirty="0"/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6300192" y="3573016"/>
            <a:ext cx="1943803" cy="2834406"/>
            <a:chOff x="6300192" y="3573016"/>
            <a:chExt cx="1943803" cy="2834406"/>
          </a:xfrm>
        </p:grpSpPr>
        <p:pic>
          <p:nvPicPr>
            <p:cNvPr id="103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3573016"/>
              <a:ext cx="1943803" cy="2625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Группа 19"/>
            <p:cNvGrpSpPr/>
            <p:nvPr/>
          </p:nvGrpSpPr>
          <p:grpSpPr>
            <a:xfrm>
              <a:off x="6343377" y="5961942"/>
              <a:ext cx="1857432" cy="445480"/>
              <a:chOff x="6098538" y="4536502"/>
              <a:chExt cx="1900176" cy="445480"/>
            </a:xfrm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grpSpPr>
          <p:sp>
            <p:nvSpPr>
              <p:cNvPr id="21" name="Прямоугольная выноска 20"/>
              <p:cNvSpPr/>
              <p:nvPr/>
            </p:nvSpPr>
            <p:spPr>
              <a:xfrm>
                <a:off x="6098538" y="4536502"/>
                <a:ext cx="1900176" cy="445480"/>
              </a:xfrm>
              <a:prstGeom prst="wedgeRectCallout">
                <a:avLst>
                  <a:gd name="adj1" fmla="val 20250"/>
                  <a:gd name="adj2" fmla="val -60700"/>
                </a:avLst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22" name="Прямоугольная выноска 4"/>
              <p:cNvSpPr/>
              <p:nvPr/>
            </p:nvSpPr>
            <p:spPr>
              <a:xfrm>
                <a:off x="6098538" y="4536502"/>
                <a:ext cx="1900176" cy="44548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390" tIns="72390" rIns="72390" bIns="72390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kern="1200" dirty="0" smtClean="0"/>
                  <a:t>Смешанные</a:t>
                </a:r>
                <a:endParaRPr lang="ru-RU" sz="1900" kern="1200" dirty="0"/>
              </a:p>
            </p:txBody>
          </p:sp>
        </p:grpSp>
      </p:grpSp>
      <p:grpSp>
        <p:nvGrpSpPr>
          <p:cNvPr id="6" name="Группа 5"/>
          <p:cNvGrpSpPr/>
          <p:nvPr/>
        </p:nvGrpSpPr>
        <p:grpSpPr>
          <a:xfrm>
            <a:off x="3785207" y="548680"/>
            <a:ext cx="1866913" cy="2868617"/>
            <a:chOff x="3785207" y="548680"/>
            <a:chExt cx="1866913" cy="2917233"/>
          </a:xfrm>
        </p:grpSpPr>
        <p:pic>
          <p:nvPicPr>
            <p:cNvPr id="2050" name="Picture 2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207" y="548680"/>
              <a:ext cx="1866913" cy="252028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Группа 10"/>
            <p:cNvGrpSpPr/>
            <p:nvPr/>
          </p:nvGrpSpPr>
          <p:grpSpPr>
            <a:xfrm>
              <a:off x="3785207" y="3057270"/>
              <a:ext cx="1866913" cy="408643"/>
              <a:chOff x="3270950" y="2304256"/>
              <a:chExt cx="2017721" cy="408643"/>
            </a:xfrm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grpSpPr>
          <p:sp>
            <p:nvSpPr>
              <p:cNvPr id="12" name="Прямоугольная выноска 11"/>
              <p:cNvSpPr/>
              <p:nvPr/>
            </p:nvSpPr>
            <p:spPr>
              <a:xfrm>
                <a:off x="3270950" y="2304256"/>
                <a:ext cx="2017721" cy="408643"/>
              </a:xfrm>
              <a:prstGeom prst="wedgeRectCallout">
                <a:avLst>
                  <a:gd name="adj1" fmla="val 20250"/>
                  <a:gd name="adj2" fmla="val -60700"/>
                </a:avLst>
              </a:prstGeom>
              <a:solidFill>
                <a:srgbClr val="C00000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p3d prstMaterial="matte">
                <a:bevelT w="127000" h="63500"/>
              </a:sp3d>
            </p:spPr>
            <p:style>
              <a:lnRef idx="0">
                <a:scrgbClr r="0" g="0" b="0"/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3" name="Прямоугольная выноска 4"/>
              <p:cNvSpPr/>
              <p:nvPr/>
            </p:nvSpPr>
            <p:spPr>
              <a:xfrm>
                <a:off x="3270950" y="2304256"/>
                <a:ext cx="2017721" cy="408643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72390" tIns="72390" rIns="72390" bIns="72390" numCol="1" spcCol="1270" anchor="ctr" anchorCtr="0">
                <a:noAutofit/>
              </a:bodyPr>
              <a:lstStyle/>
              <a:p>
                <a:pPr lvl="0" algn="ctr" defTabSz="844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kern="1200" dirty="0" smtClean="0"/>
                  <a:t>Губчатые</a:t>
                </a:r>
                <a:endParaRPr lang="ru-RU" sz="1900" kern="1200" dirty="0"/>
              </a:p>
            </p:txBody>
          </p:sp>
        </p:grpSp>
      </p:grpSp>
      <p:sp>
        <p:nvSpPr>
          <p:cNvPr id="28" name="Скругленный прямоугольник 27"/>
          <p:cNvSpPr/>
          <p:nvPr/>
        </p:nvSpPr>
        <p:spPr>
          <a:xfrm>
            <a:off x="611560" y="620688"/>
            <a:ext cx="2952328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Формы костей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76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" r="10929"/>
          <a:stretch/>
        </p:blipFill>
        <p:spPr bwMode="auto">
          <a:xfrm>
            <a:off x="889000" y="1556792"/>
            <a:ext cx="3005667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55576" y="620688"/>
            <a:ext cx="3524250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Трубчатые кости</a:t>
            </a:r>
            <a:endParaRPr lang="ru-RU" sz="32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4279826" y="1628800"/>
            <a:ext cx="4495576" cy="1800200"/>
            <a:chOff x="4427984" y="3073944"/>
            <a:chExt cx="4495576" cy="18002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603080" y="3560241"/>
              <a:ext cx="4320480" cy="13139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2"/>
                  </a:solidFill>
                </a:rPr>
                <a:t>         </a:t>
              </a:r>
            </a:p>
            <a:p>
              <a:pPr algn="ctr"/>
              <a:r>
                <a:rPr lang="ru-RU" sz="2000" dirty="0" smtClean="0">
                  <a:solidFill>
                    <a:schemeClr val="tx2"/>
                  </a:solidFill>
                </a:rPr>
                <a:t>Трубчатые </a:t>
              </a:r>
              <a:r>
                <a:rPr lang="ru-RU" sz="2000" dirty="0">
                  <a:solidFill>
                    <a:schemeClr val="tx2"/>
                  </a:solidFill>
                </a:rPr>
                <a:t>кости составляют скелет конечностей, </a:t>
              </a:r>
              <a:r>
                <a:rPr lang="ru-RU" sz="2000" b="1" dirty="0">
                  <a:solidFill>
                    <a:schemeClr val="accent1"/>
                  </a:solidFill>
                </a:rPr>
                <a:t>выполняют функции рычагов.</a:t>
              </a: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4279826" y="3526989"/>
            <a:ext cx="4495576" cy="1912106"/>
            <a:chOff x="4427984" y="3073944"/>
            <a:chExt cx="4495576" cy="191210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603080" y="3560241"/>
              <a:ext cx="4320480" cy="142580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000" dirty="0">
                <a:solidFill>
                  <a:schemeClr val="tx1"/>
                </a:solidFill>
              </a:endParaRP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Трубчатые </a:t>
              </a:r>
              <a:r>
                <a:rPr lang="ru-RU" sz="2000" dirty="0">
                  <a:solidFill>
                    <a:schemeClr val="tx1"/>
                  </a:solidFill>
                </a:rPr>
                <a:t>кости </a:t>
              </a:r>
              <a:r>
                <a:rPr lang="ru-RU" sz="2000" dirty="0" smtClean="0">
                  <a:solidFill>
                    <a:schemeClr val="tx1"/>
                  </a:solidFill>
                </a:rPr>
                <a:t>могут быть </a:t>
              </a:r>
              <a:r>
                <a:rPr lang="ru-RU" sz="2000" b="1" dirty="0">
                  <a:solidFill>
                    <a:schemeClr val="accent1"/>
                  </a:solidFill>
                </a:rPr>
                <a:t>длинными </a:t>
              </a:r>
              <a:r>
                <a:rPr lang="ru-RU" sz="2000" dirty="0">
                  <a:solidFill>
                    <a:schemeClr val="tx1"/>
                  </a:solidFill>
                </a:rPr>
                <a:t>(плечевая, бедренная) </a:t>
              </a:r>
              <a:r>
                <a:rPr lang="ru-RU" sz="2000" b="1" dirty="0">
                  <a:solidFill>
                    <a:schemeClr val="accent1"/>
                  </a:solidFill>
                </a:rPr>
                <a:t>и короткими </a:t>
              </a:r>
              <a:r>
                <a:rPr lang="ru-RU" sz="2000" dirty="0">
                  <a:solidFill>
                    <a:schemeClr val="tx1"/>
                  </a:solidFill>
                </a:rPr>
                <a:t>(фаланги пальцев).</a:t>
              </a:r>
            </a:p>
            <a:p>
              <a:pPr algn="ctr"/>
              <a:endParaRPr lang="ru-RU" sz="2000" dirty="0">
                <a:solidFill>
                  <a:schemeClr val="tx1"/>
                </a:solidFill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89952" l="0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3073944"/>
              <a:ext cx="576064" cy="86958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3320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3300</TotalTime>
  <Words>843</Words>
  <Application>Microsoft Office PowerPoint</Application>
  <PresentationFormat>Экран (4:3)</PresentationFormat>
  <Paragraphs>144</Paragraphs>
  <Slides>17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Скелет. Строение и форма костей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кости</dc:title>
  <dc:creator>Anis</dc:creator>
  <cp:lastModifiedBy>Anis</cp:lastModifiedBy>
  <cp:revision>97</cp:revision>
  <dcterms:created xsi:type="dcterms:W3CDTF">2011-08-11T08:37:42Z</dcterms:created>
  <dcterms:modified xsi:type="dcterms:W3CDTF">2017-11-24T12:56:18Z</dcterms:modified>
</cp:coreProperties>
</file>