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31520"/>
            <a:ext cx="8424936" cy="347472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en-US" sz="4800" dirty="0" smtClean="0">
                <a:latin typeface="Arial Rounded MT Bold" pitchFamily="34" charset="0"/>
              </a:rPr>
              <a:t>Magic Adventures of the Kazan Cat are going on.”</a:t>
            </a:r>
            <a:endParaRPr lang="ru-RU" sz="4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204864"/>
            <a:ext cx="3291830" cy="438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939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kazan</a:t>
            </a:r>
            <a:r>
              <a:rPr lang="en-US" dirty="0" smtClean="0"/>
              <a:t> </a:t>
            </a:r>
            <a:r>
              <a:rPr lang="en-US" dirty="0" err="1" smtClean="0"/>
              <a:t>kremlin</a:t>
            </a:r>
            <a:endParaRPr lang="ru-RU" dirty="0"/>
          </a:p>
        </p:txBody>
      </p:sp>
      <p:pic>
        <p:nvPicPr>
          <p:cNvPr id="4" name="Содержимое 3" descr="384245_86254thumb65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857403"/>
            <a:ext cx="6047413" cy="4000597"/>
          </a:xfrm>
        </p:spPr>
      </p:pic>
      <p:pic>
        <p:nvPicPr>
          <p:cNvPr id="5" name="Рисунок 4" descr="capti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6992" y="1357298"/>
            <a:ext cx="5487008" cy="400052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kazan</a:t>
            </a:r>
            <a:r>
              <a:rPr lang="en-US" dirty="0" smtClean="0"/>
              <a:t> arena stadium</a:t>
            </a:r>
            <a:endParaRPr lang="ru-RU" dirty="0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000348"/>
            <a:ext cx="5797018" cy="3857652"/>
          </a:xfrm>
        </p:spPr>
      </p:pic>
      <p:pic>
        <p:nvPicPr>
          <p:cNvPr id="5" name="Рисунок 4" descr="kazan-aren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1357298"/>
            <a:ext cx="6357950" cy="282788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-15065"/>
            <a:ext cx="5154798" cy="687306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-7705"/>
            <a:ext cx="5040560" cy="6872084"/>
          </a:xfrm>
        </p:spPr>
      </p:pic>
    </p:spTree>
    <p:extLst>
      <p:ext uri="{BB962C8B-B14F-4D97-AF65-F5344CB8AC3E}">
        <p14:creationId xmlns:p14="http://schemas.microsoft.com/office/powerpoint/2010/main" val="3974889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51723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Cheshire Cat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16632"/>
            <a:ext cx="5657325" cy="5088144"/>
          </a:xfrm>
        </p:spPr>
      </p:pic>
    </p:spTree>
    <p:extLst>
      <p:ext uri="{BB962C8B-B14F-4D97-AF65-F5344CB8AC3E}">
        <p14:creationId xmlns:p14="http://schemas.microsoft.com/office/powerpoint/2010/main" val="1813414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Cat from Moscow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375" y="1412776"/>
            <a:ext cx="7104789" cy="5328592"/>
          </a:xfrm>
        </p:spPr>
      </p:pic>
    </p:spTree>
    <p:extLst>
      <p:ext uri="{BB962C8B-B14F-4D97-AF65-F5344CB8AC3E}">
        <p14:creationId xmlns:p14="http://schemas.microsoft.com/office/powerpoint/2010/main" val="2727817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30120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Persian Cat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7718"/>
            <a:ext cx="4154234" cy="5479238"/>
          </a:xfrm>
        </p:spPr>
      </p:pic>
    </p:spTree>
    <p:extLst>
      <p:ext uri="{BB962C8B-B14F-4D97-AF65-F5344CB8AC3E}">
        <p14:creationId xmlns:p14="http://schemas.microsoft.com/office/powerpoint/2010/main" val="627904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22920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Egyptian Cat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166"/>
            <a:ext cx="3198647" cy="479104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887" y="357166"/>
            <a:ext cx="5898113" cy="4428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289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Siberian cat</a:t>
            </a:r>
            <a:endParaRPr lang="ru-RU" dirty="0"/>
          </a:p>
        </p:txBody>
      </p:sp>
      <p:pic>
        <p:nvPicPr>
          <p:cNvPr id="4" name="Содержимое 3" descr="800px-1_Year_old_male_Siberian_ca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5855" y="1554163"/>
            <a:ext cx="6044690" cy="4525962"/>
          </a:xfrm>
        </p:spPr>
      </p:pic>
    </p:spTree>
    <p:extLst>
      <p:ext uri="{BB962C8B-B14F-4D97-AF65-F5344CB8AC3E}">
        <p14:creationId xmlns:p14="http://schemas.microsoft.com/office/powerpoint/2010/main" val="3433338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siamese</a:t>
            </a:r>
            <a:r>
              <a:rPr lang="en-US" dirty="0" smtClean="0"/>
              <a:t> cat</a:t>
            </a:r>
            <a:endParaRPr lang="ru-RU" dirty="0"/>
          </a:p>
        </p:txBody>
      </p:sp>
      <p:pic>
        <p:nvPicPr>
          <p:cNvPr id="4" name="Содержимое 3" descr="siamese-cat-700x7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5219" y="1554163"/>
            <a:ext cx="4525962" cy="452596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angora cat</a:t>
            </a:r>
            <a:endParaRPr lang="ru-RU" dirty="0"/>
          </a:p>
        </p:txBody>
      </p:sp>
      <p:pic>
        <p:nvPicPr>
          <p:cNvPr id="4" name="Содержимое 3" descr="turkish-angora-cats-kittens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79274" y="913980"/>
            <a:ext cx="3836130" cy="5658292"/>
          </a:xfrm>
        </p:spPr>
      </p:pic>
      <p:pic>
        <p:nvPicPr>
          <p:cNvPr id="5" name="Рисунок 4" descr="Odd-eyed_Turkish_Angora_cat_-_2008083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143116"/>
            <a:ext cx="4143404" cy="414340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169</TotalTime>
  <Words>39</Words>
  <Application>Microsoft Office PowerPoint</Application>
  <PresentationFormat>Экран (4:3)</PresentationFormat>
  <Paragraphs>10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Презентация PowerPoint</vt:lpstr>
      <vt:lpstr>Презентация PowerPoint</vt:lpstr>
      <vt:lpstr>The Cheshire Cat</vt:lpstr>
      <vt:lpstr>The Cat from Moscow</vt:lpstr>
      <vt:lpstr>The Persian Cat</vt:lpstr>
      <vt:lpstr>The Egyptian Cat</vt:lpstr>
      <vt:lpstr>The Siberian cat</vt:lpstr>
      <vt:lpstr>The siamese cat</vt:lpstr>
      <vt:lpstr>The angora cat</vt:lpstr>
      <vt:lpstr>The kazan kremlin</vt:lpstr>
      <vt:lpstr>The kazan arena stadium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13</cp:revision>
  <dcterms:created xsi:type="dcterms:W3CDTF">2019-11-29T17:25:09Z</dcterms:created>
  <dcterms:modified xsi:type="dcterms:W3CDTF">2019-11-30T15:40:32Z</dcterms:modified>
</cp:coreProperties>
</file>