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3" r:id="rId3"/>
    <p:sldId id="270" r:id="rId4"/>
    <p:sldId id="260" r:id="rId5"/>
    <p:sldId id="261" r:id="rId6"/>
    <p:sldId id="27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A6AEA-85F8-458F-A5C3-45EE177BB45A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A9EE0-5761-4C29-8E5B-EBF1C2828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CB872-AC6C-441C-981B-4FA07DC90BD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E7265-35EC-4C56-9584-0C932CC33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790F2-936C-498F-9E8B-487C6F6C2785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A447F-966A-41C8-BF39-250E8D117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8C40A-E1C7-429A-9B94-94E761E95DB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5A7D9-9221-429B-8DAC-B3D9FE51E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18450-4F39-4705-BEFA-DE0CA20B2E53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8E022-B582-49B3-80C8-09D9B0D16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AB844-5434-4A4E-A6C7-38D893BC74C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6C411-5DDF-4451-A483-0109E27B2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020D-9CC5-4A7A-BED2-157A1D51EB9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6B4DF-84A4-48D1-ABCD-D83063EEA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59B5-902F-46F1-AC3B-9609536A91FD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561D5-EE46-4068-BEEE-B63ED32DA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F784F-CFE4-4FBF-B8E1-3191C88AFB7A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20897-3800-4562-94D1-DF4F302B9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F9399-AF3A-4F3F-A07B-8580487D3559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F4739-A674-4CB9-BB3C-21B06A538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D4D6B-0880-432D-80B3-8F88408ED03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7BFE6-B0CD-46A6-B81C-D1DE10C81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BABD-22D7-419C-8D01-32FC6FC224B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F6FCE-F268-4A50-BABC-957337AF2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tile tx="0" ty="0" sx="76000" sy="85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D9505C-5A7F-45AA-A70D-D37BCC1343A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AD0ED0-EA9D-4378-846A-4059B3E2F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3143250"/>
          </a:xfrm>
        </p:spPr>
        <p:txBody>
          <a:bodyPr/>
          <a:lstStyle/>
          <a:p>
            <a:pPr eaLnBrk="1" hangingPunct="1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«Иллюстрирование художественного как средство обогащения словаря младших школьников »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Автор: ФИО </a:t>
            </a:r>
            <a:r>
              <a:rPr lang="ru-RU" sz="1500" dirty="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Лисицына  </a:t>
            </a:r>
            <a:r>
              <a:rPr lang="ru-RU" sz="1500" dirty="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Алина Вячеславовна.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15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Рисунок 3"/>
          <p:cNvPicPr>
            <a:picLocks noChangeAspect="1" noChangeArrowheads="1"/>
          </p:cNvPicPr>
          <p:nvPr/>
        </p:nvPicPr>
        <p:blipFill>
          <a:blip r:embed="rId2"/>
          <a:srcRect l="6053" r="38461" b="53938"/>
          <a:stretch>
            <a:fillRect/>
          </a:stretch>
        </p:blipFill>
        <p:spPr bwMode="auto">
          <a:xfrm>
            <a:off x="142875" y="357188"/>
            <a:ext cx="11334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</a:rPr>
              <a:t>Диагностика уровня лексического запаса младших школьников по результатам анализа словесного иллюстрирования, в % (контрольный срез)</a:t>
            </a:r>
          </a:p>
        </p:txBody>
      </p:sp>
      <p:graphicFrame>
        <p:nvGraphicFramePr>
          <p:cNvPr id="2458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692275" y="1989138"/>
          <a:ext cx="5519738" cy="3686175"/>
        </p:xfrm>
        <a:graphic>
          <a:graphicData uri="http://schemas.openxmlformats.org/presentationml/2006/ole">
            <p:oleObj spid="_x0000_s24593" name="Диаграмма" r:id="rId3" imgW="4991299" imgH="3333706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</a:rPr>
              <a:t>Диагностика уровня графического иллюстрирования младших школьников, в % (контрольный срез)</a:t>
            </a:r>
          </a:p>
        </p:txBody>
      </p:sp>
      <p:graphicFrame>
        <p:nvGraphicFramePr>
          <p:cNvPr id="2662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476375" y="1773238"/>
          <a:ext cx="6048375" cy="3667125"/>
        </p:xfrm>
        <a:graphic>
          <a:graphicData uri="http://schemas.openxmlformats.org/presentationml/2006/ole">
            <p:oleObj spid="_x0000_s26641" name="Диаграмма" r:id="rId3" imgW="4257625" imgH="2581319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</a:rPr>
              <a:t>Динамика уровня лексического запаса младших школьников по результатам анализа словесного иллюстрирования, в %</a:t>
            </a:r>
          </a:p>
        </p:txBody>
      </p:sp>
      <p:graphicFrame>
        <p:nvGraphicFramePr>
          <p:cNvPr id="2867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47813" y="1700213"/>
          <a:ext cx="6048375" cy="3843337"/>
        </p:xfrm>
        <a:graphic>
          <a:graphicData uri="http://schemas.openxmlformats.org/presentationml/2006/ole">
            <p:oleObj spid="_x0000_s28689" name="Диаграмма" r:id="rId3" imgW="5248225" imgH="3333706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</a:rPr>
              <a:t>Динамика уровня графического иллюстрирования младших школьников, в %</a:t>
            </a:r>
          </a:p>
        </p:txBody>
      </p:sp>
      <p:graphicFrame>
        <p:nvGraphicFramePr>
          <p:cNvPr id="3072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47813" y="1916113"/>
          <a:ext cx="5972175" cy="3621087"/>
        </p:xfrm>
        <a:graphic>
          <a:graphicData uri="http://schemas.openxmlformats.org/presentationml/2006/ole">
            <p:oleObj spid="_x0000_s30737" name="Диаграмма" r:id="rId3" imgW="4886375" imgH="2962098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/>
          <a:lstStyle/>
          <a:p>
            <a:r>
              <a:rPr lang="ru-RU" dirty="0" smtClean="0"/>
              <a:t>Эффективность работы доказана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198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ОСНОВЫ ОБОГАЩЕНИЯ СЛОВАРЯ МЛАДШИХ ШКОЛЬНИКОВ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Актуальность темы исследования определяется тем, что методы словесного и графического иллюстрирования способствуют развитию способности к конкретизации словесных образов. Кроме того, методы словесного и графического иллюстрирования помогают развивать речь детей и их логическое мышление. Позволяют значительно обогатить словарный запас младших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97900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ТЕОРЕТИЧЕСКИЕ ОСНОВЫ ОБОГАЩЕНИЯ СЛОВАРЯ МЛАДШИХ ШКОЛЬНИКОВ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Обогащение словарного запаса учащихся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младших школьников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художественного текста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Графическое рисование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Словесное рисование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1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17640"/>
            <a:ext cx="1133954" cy="1091279"/>
          </a:xfrm>
          <a:prstGeom prst="rect">
            <a:avLst/>
          </a:prstGeom>
        </p:spPr>
      </p:pic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746489" y="365919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ОСНОВЫ ОБОГАЩЕНИЯ СЛОВАРЯ МЛАДШИХ ШКОЛЬНИКОВ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2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</a:rPr>
              <a:t>В первой главе «Теоретические основы обогащения словаря младших школьников» были выделены основные психолого-педагогические особенности речевой деятельности младших школьников и рассмотрены теоретические и методические основы обогащения словаря младших школьников.</a:t>
            </a:r>
          </a:p>
          <a:p>
            <a:pPr eaLnBrk="1" hangingPunct="1">
              <a:lnSpc>
                <a:spcPct val="80000"/>
              </a:lnSpc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</a:rPr>
              <a:t>Также рассмотрены основные методические приемы работы по обогащению словарного запаса, в том числе возможности использования словесного и графического иллюстрирования для обогащения словарного запаса детей младшего школьного возраста. Изучены основные особенности работы по иллюстрированию художественного текста.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ОПЫТНО-ПРАКТИЧЕСКАЯ РАБОТА ПО ВЫЯВЛЕНИЮ ВОЗМОЖНОСТЕЙ ИЛЛЮСТРИРОВАНИЯ ХУДОЖЕСТВЕННОГО ТЕКСТА КАК СРЕДСТВА ОБОГАЩЕНИЯ СЛОВАРЯ МЛАДШИХ ШКОЛЬНИКОВ</a:t>
            </a:r>
          </a:p>
        </p:txBody>
      </p:sp>
      <p:sp>
        <p:nvSpPr>
          <p:cNvPr id="2355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главе «Опытно-практическая работа по выявлению возможностей иллюстрирования художественного текста как средства обогащения словаря младших школьников» мы раскрыли ход и результаты диагностики уровня лексического запаса младших школьников в исследуемом нами классе.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Изучая богатство словарного запаса младших школьников, использовался метод анализа словесного и графического иллюстрирования</a:t>
            </a:r>
            <a:r>
              <a:rPr lang="ru-RU" sz="2800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Опытно-практическая работа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исследование проводилось на базе: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-Вельская средняя школа №23»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2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Брагина Лилия Анатольевна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Сроки: 2.04.2018-28.04.2018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72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</a:rPr>
              <a:t>Диагностика уровня лексического запаса младших школьников по результатам анализа словесного иллюстрирования, в % (констатирующий срез)</a:t>
            </a:r>
          </a:p>
        </p:txBody>
      </p:sp>
      <p:graphicFrame>
        <p:nvGraphicFramePr>
          <p:cNvPr id="1946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476375" y="1989138"/>
          <a:ext cx="6264275" cy="4181475"/>
        </p:xfrm>
        <a:graphic>
          <a:graphicData uri="http://schemas.openxmlformats.org/presentationml/2006/ole">
            <p:oleObj spid="_x0000_s19473" name="Диаграмма" r:id="rId3" imgW="3781275" imgH="2524302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</a:rPr>
              <a:t>Диагностика уровня графического иллюстрирования младших школьников, в % (констатирующий срез)</a:t>
            </a:r>
          </a:p>
        </p:txBody>
      </p:sp>
      <p:graphicFrame>
        <p:nvGraphicFramePr>
          <p:cNvPr id="2150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47813" y="1844675"/>
          <a:ext cx="6337300" cy="3840163"/>
        </p:xfrm>
        <a:graphic>
          <a:graphicData uri="http://schemas.openxmlformats.org/presentationml/2006/ole">
            <p:oleObj spid="_x0000_s21521" name="Диаграмма" r:id="rId3" imgW="4133950" imgH="2505164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Нами был составлен комплекс уроков литературного чтения с использованием изобразительной наглядности: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8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1. Русская народная сказка «Иван-царевич и серый волк».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2. Стихотворение И. Никитина «Встреча зимы».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3. Стихотворение И. Сурикова «Детство».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4. Стихотворение И. Сурикова «Зима».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5. Стихотворение Ф. Тютчева «Листья».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latin typeface="Times New Roman" pitchFamily="18" charset="0"/>
              </a:rPr>
              <a:t>6. Стихотворение Ф. Тютчева «Весенняя гроза».</a:t>
            </a:r>
          </a:p>
          <a:p>
            <a:pPr eaLnBrk="1" hangingPunct="1">
              <a:lnSpc>
                <a:spcPct val="80000"/>
              </a:lnSpc>
            </a:pPr>
            <a:endParaRPr lang="ru-RU" sz="28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Words>404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Диаграмма</vt:lpstr>
      <vt:lpstr>        ТЕМА: «Иллюстрирование художественного как средство обогащения словаря младших школьников »</vt:lpstr>
      <vt:lpstr>ТЕОРЕТИЧЕСКИЕ ОСНОВЫ ОБОГАЩЕНИЯ СЛОВАРЯ МЛАДШИХ ШКОЛЬНИКОВ</vt:lpstr>
      <vt:lpstr>ТЕОРЕТИЧЕСКИЕ ОСНОВЫ ОБОГАЩЕНИЯ СЛОВАРЯ МЛАДШИХ ШКОЛЬНИКОВ</vt:lpstr>
      <vt:lpstr>ТЕОРЕТИЧЕСКИЕ ОСНОВЫ ОБОГАЩЕНИЯ СЛОВАРЯ МЛАДШИХ ШКОЛЬНИКОВ</vt:lpstr>
      <vt:lpstr>ОПЫТНО-ПРАКТИЧЕСКАЯ РАБОТА ПО ВЫЯВЛЕНИЮ ВОЗМОЖНОСТЕЙ ИЛЛЮСТРИРОВАНИЯ ХУДОЖЕСТВЕННОГО ТЕКСТА КАК СРЕДСТВА ОБОГАЩЕНИЯ СЛОВАРЯ МЛАДШИХ ШКОЛЬНИКОВ</vt:lpstr>
      <vt:lpstr>Опытно-практическая работа</vt:lpstr>
      <vt:lpstr>Диагностика уровня лексического запаса младших школьников по результатам анализа словесного иллюстрирования, в % (констатирующий срез)</vt:lpstr>
      <vt:lpstr>Диагностика уровня графического иллюстрирования младших школьников, в % (констатирующий срез)</vt:lpstr>
      <vt:lpstr>Слайд 9</vt:lpstr>
      <vt:lpstr>Диагностика уровня лексического запаса младших школьников по результатам анализа словесного иллюстрирования, в % (контрольный срез)</vt:lpstr>
      <vt:lpstr>Диагностика уровня графического иллюстрирования младших школьников, в % (контрольный срез)</vt:lpstr>
      <vt:lpstr>Динамика уровня лексического запаса младших школьников по результатам анализа словесного иллюстрирования, в %</vt:lpstr>
      <vt:lpstr>Динамика уровня графического иллюстрирования младших школьников, в %</vt:lpstr>
      <vt:lpstr>Эффективность работы доказана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Архангельской области Государственное бюджетное профессиональное образовательное учреждение Архангельской области «Архангельский педагогический колледж»       ВЫПУСКНАЯ  КВАЛИФИКАЦИОННАЯ  РАБОТА ТЕМА: «………………………………………..»</dc:title>
  <dc:creator>informcenter</dc:creator>
  <cp:lastModifiedBy>Слава</cp:lastModifiedBy>
  <cp:revision>43</cp:revision>
  <dcterms:modified xsi:type="dcterms:W3CDTF">2022-03-21T12:35:38Z</dcterms:modified>
</cp:coreProperties>
</file>