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4" r:id="rId9"/>
    <p:sldId id="267" r:id="rId10"/>
    <p:sldId id="285" r:id="rId11"/>
    <p:sldId id="269" r:id="rId12"/>
    <p:sldId id="286" r:id="rId13"/>
    <p:sldId id="287" r:id="rId14"/>
    <p:sldId id="288" r:id="rId15"/>
    <p:sldId id="289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8" d="100"/>
          <a:sy n="58" d="100"/>
        </p:scale>
        <p:origin x="-102" y="-13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0"/>
            <a:ext cx="10194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6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1" y="2147839"/>
            <a:ext cx="9145015" cy="2088232"/>
          </a:xfrm>
        </p:spPr>
        <p:txBody>
          <a:bodyPr>
            <a:no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Культурные традиции – это богатство нашей многонациональной страны.</a:t>
            </a: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572" y="1136655"/>
            <a:ext cx="8028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 они основаны на таких вечных ценностях, как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2000572" y="2564904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63752" y="2867626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81397" y="3444980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96199" y="4071943"/>
            <a:ext cx="46051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81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9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8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892171"/>
            <a:ext cx="3384376" cy="478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1644" y="61174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традиции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0" y="103214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</a:t>
            </a:r>
          </a:p>
        </p:txBody>
      </p:sp>
      <p:pic>
        <p:nvPicPr>
          <p:cNvPr id="1026" name="Picture 2" descr="C:\Users\алексей\Desktop\1-07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066" y="2148399"/>
            <a:ext cx="5289945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9986" y="6761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  <a:r>
              <a:rPr lang="ru-RU" dirty="0"/>
              <a:t> </a:t>
            </a:r>
          </a:p>
        </p:txBody>
      </p:sp>
      <p:pic>
        <p:nvPicPr>
          <p:cNvPr id="1027" name="Picture 3" descr="C:\Users\алексей\Desktop\artwork-by-Irina-Pankovska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84" y="1584866"/>
            <a:ext cx="568172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49790"/>
            <a:ext cx="3600400" cy="2603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алексей\Desktop\11814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84" y="1362580"/>
            <a:ext cx="5849167" cy="413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09870" y="5676792"/>
            <a:ext cx="2455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76020" y="818753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Пасха</a:t>
            </a:r>
          </a:p>
        </p:txBody>
      </p:sp>
      <p:pic>
        <p:nvPicPr>
          <p:cNvPr id="7" name="Picture 2" descr="C:\Users\алексей\Desktop\favewallpapers.com-223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577" y="1603731"/>
            <a:ext cx="5839518" cy="41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32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779" y="1268760"/>
            <a:ext cx="264447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1039" y="4911867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чеченцы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89948" y="1124744"/>
            <a:ext cx="5898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«День мира» 16 апреля</a:t>
            </a:r>
          </a:p>
        </p:txBody>
      </p:sp>
      <p:pic>
        <p:nvPicPr>
          <p:cNvPr id="2052" name="Picture 4" descr="C:\Users\алексей\Desktop\yarmarka_traditsiy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382" y="1844824"/>
            <a:ext cx="6079670" cy="405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98532" y="1145922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Сватовство</a:t>
            </a:r>
            <a:r>
              <a:rPr lang="ru-RU" dirty="0"/>
              <a:t> </a:t>
            </a:r>
          </a:p>
        </p:txBody>
      </p:sp>
      <p:pic>
        <p:nvPicPr>
          <p:cNvPr id="2053" name="Picture 5" descr="C:\Users\алексей\Desktop\9c9d834ff7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288" y="1669143"/>
            <a:ext cx="5233858" cy="50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89391" y="823786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Повседневная  пища</a:t>
            </a:r>
          </a:p>
        </p:txBody>
      </p:sp>
      <p:pic>
        <p:nvPicPr>
          <p:cNvPr id="3074" name="Picture 2" descr="C:\Users\алексей\Desktop\n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854" y="1586880"/>
            <a:ext cx="4386620" cy="335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22413" y="4942644"/>
            <a:ext cx="8013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Чуреки (лепёшки из кукурузной муки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8" name="Picture 2" descr="C:\Users\алексей\Desktop\63307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703" y="1669141"/>
            <a:ext cx="6155027" cy="390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98532" y="454527"/>
            <a:ext cx="4233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горца</a:t>
            </a:r>
          </a:p>
        </p:txBody>
      </p:sp>
    </p:spTree>
    <p:extLst>
      <p:ext uri="{BB962C8B-B14F-4D97-AF65-F5344CB8AC3E}">
        <p14:creationId xmlns:p14="http://schemas.microsoft.com/office/powerpoint/2010/main" val="392500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3" grpId="0"/>
      <p:bldP spid="3" grpId="1"/>
      <p:bldP spid="5" grpId="0"/>
      <p:bldP spid="5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334328"/>
            <a:ext cx="2664296" cy="391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5560" y="524433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8714" y="796488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«Сабантуй»</a:t>
            </a:r>
          </a:p>
        </p:txBody>
      </p:sp>
      <p:pic>
        <p:nvPicPr>
          <p:cNvPr id="4100" name="Picture 4" descr="C:\Users\алексей\Desktop\ac682a879396b9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018" y="1983131"/>
            <a:ext cx="5419889" cy="361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лексей\Desktop\lap020110704-6_1750x17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714" y="1883741"/>
            <a:ext cx="5835758" cy="389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08714" y="564887"/>
            <a:ext cx="6569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блюда</a:t>
            </a:r>
          </a:p>
        </p:txBody>
      </p:sp>
      <p:pic>
        <p:nvPicPr>
          <p:cNvPr id="4102" name="Picture 6" descr="C:\Users\алексей\Desktop\sabantuy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574" y="1840636"/>
            <a:ext cx="5872775" cy="391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55663" y="5755819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чак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чак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103" name="Picture 7" descr="C:\Users\алексей\Desktop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431" y="1534049"/>
            <a:ext cx="4549850" cy="426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97018" y="5561354"/>
            <a:ext cx="73332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280"/>
              </a:lnSpc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Кумыс  - это напиток  </a:t>
            </a:r>
          </a:p>
          <a:p>
            <a:pPr>
              <a:lnSpc>
                <a:spcPts val="5280"/>
              </a:lnSpc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конского молока.</a:t>
            </a:r>
          </a:p>
        </p:txBody>
      </p:sp>
    </p:spTree>
    <p:extLst>
      <p:ext uri="{BB962C8B-B14F-4D97-AF65-F5344CB8AC3E}">
        <p14:creationId xmlns:p14="http://schemas.microsoft.com/office/powerpoint/2010/main" val="371516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/>
      <p:bldP spid="8" grpId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15196"/>
            <a:ext cx="318976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12027" y="1115197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«Байдары»</a:t>
            </a:r>
          </a:p>
        </p:txBody>
      </p:sp>
      <p:pic>
        <p:nvPicPr>
          <p:cNvPr id="2050" name="Picture 2" descr="C:\Users\алексей\Desktop\launching-the-umiak_58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1916832"/>
            <a:ext cx="54006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48131" y="107738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танец</a:t>
            </a:r>
          </a:p>
        </p:txBody>
      </p:sp>
      <p:pic>
        <p:nvPicPr>
          <p:cNvPr id="2051" name="Picture 3" descr="C:\Users\алексей\Desktop\tancy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511" y="1964501"/>
            <a:ext cx="5544616" cy="411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9617" y="5503329"/>
            <a:ext cx="2938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чукчи</a:t>
            </a:r>
          </a:p>
        </p:txBody>
      </p:sp>
      <p:pic>
        <p:nvPicPr>
          <p:cNvPr id="2052" name="Picture 4" descr="C:\Users\алексей\Desktop\na-shku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439" y="1908314"/>
            <a:ext cx="5791102" cy="469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82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1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1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0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0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0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3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35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7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4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:\Users\User\AppData\Local\Temp\Temp1_%D0%9F%D1%80%D0%B8%D0%B7%D0%B5%D0%BD%D1%82%D0%B0%D1%86%D0%B8%D1%8F %D0%9E%D0%A0%D0%9A%D0%A1%D0%AD (4).zi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C:\Users\User\AppData\Local\Temp\Temp1_%D0%9F%D1%80%D0%B8%D0%B7%D0%B5%D0%BD%D1%82%D0%B0%D1%86%D0%B8%D1%8F %D0%9E%D0%A0%D0%9A%D0%A1%D0%AD (4).zip\i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96412" y="1478423"/>
            <a:ext cx="9819118" cy="455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в мире краше Родины нашей.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без Родины, что соловей без песни.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у человека мать, одна у него и Родина.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Народы нашей страны дружбой сильны.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Народное братство дороже всякого богатства.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дружба велика, будет Родина крепка.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4672" y="504203"/>
            <a:ext cx="3999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anose="020B0A04020102020204" pitchFamily="34" charset="0"/>
              </a:rPr>
              <a:t>Пословицы</a:t>
            </a:r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50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79201"/>
              </p:ext>
            </p:extLst>
          </p:nvPr>
        </p:nvGraphicFramePr>
        <p:xfrm>
          <a:off x="794759" y="244698"/>
          <a:ext cx="10461376" cy="5602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0688"/>
                <a:gridCol w="5230688"/>
              </a:tblGrid>
              <a:tr h="290602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Мир</a:t>
                      </a:r>
                      <a:r>
                        <a:rPr lang="ru-RU" sz="3600" dirty="0">
                          <a:effectLst/>
                        </a:rPr>
                        <a:t>, окружающий нас</a:t>
                      </a:r>
                      <a:r>
                        <a:rPr lang="ru-RU" sz="3600" dirty="0" smtClean="0">
                          <a:effectLst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 </a:t>
                      </a:r>
                      <a:r>
                        <a:rPr lang="ru-RU" sz="3600" dirty="0">
                          <a:effectLst/>
                        </a:rPr>
                        <a:t>бесконечен и многообразен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2800">
                          <a:effectLst/>
                        </a:rPr>
                        <a:t>Материальный мир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2800">
                          <a:effectLst/>
                        </a:rPr>
                        <a:t>Духовный мир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0448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2800" dirty="0">
                          <a:effectLst/>
                        </a:rPr>
                        <a:t>Вещи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Предметы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Явления природы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2800" dirty="0">
                          <a:effectLst/>
                        </a:rPr>
                        <a:t>Знания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Информация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Отношения между людьми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0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409" y="1077609"/>
            <a:ext cx="8099537" cy="553770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3" name="TextBox 2"/>
          <p:cNvSpPr txBox="1"/>
          <p:nvPr/>
        </p:nvSpPr>
        <p:spPr>
          <a:xfrm>
            <a:off x="3653307" y="138418"/>
            <a:ext cx="8538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Известные люди</a:t>
            </a:r>
            <a:endParaRPr lang="ru-RU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24" y="0"/>
            <a:ext cx="9039225" cy="6779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656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ulture.ru/storage/images/5e55f34b18f0407533abc01f2b89cd52/2ac44656df8b82aec6f16c80eeada56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41299"/>
            <a:ext cx="4502150" cy="316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olitika-v-rashke.ru/wp-content/uploads/2018/07/Aleksandr-Vasilevich-Suvor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575" y="165099"/>
            <a:ext cx="3854450" cy="385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biographe.ru/wp-content/uploads/2021/01/232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87" y="2352675"/>
            <a:ext cx="3387725" cy="440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0693" y="3743325"/>
            <a:ext cx="2809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Невский </a:t>
            </a:r>
          </a:p>
          <a:p>
            <a:pPr algn="ctr"/>
            <a:r>
              <a:rPr lang="ru-RU" sz="2000" b="1" dirty="0" smtClean="0"/>
              <a:t>Александр Ярославович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57418" y="4758988"/>
            <a:ext cx="2809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Суворов </a:t>
            </a:r>
          </a:p>
          <a:p>
            <a:pPr algn="ctr"/>
            <a:r>
              <a:rPr lang="ru-RU" sz="2000" b="1" dirty="0" smtClean="0"/>
              <a:t>Александр Васильевич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2212" y="894148"/>
            <a:ext cx="2809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Пожарский</a:t>
            </a:r>
          </a:p>
          <a:p>
            <a:pPr algn="ctr"/>
            <a:r>
              <a:rPr lang="ru-RU" sz="2000" b="1" dirty="0" smtClean="0"/>
              <a:t>Дмитрий</a:t>
            </a:r>
          </a:p>
          <a:p>
            <a:pPr algn="ctr"/>
            <a:r>
              <a:rPr lang="ru-RU" sz="2000" b="1" dirty="0" smtClean="0"/>
              <a:t>Михайлович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152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9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288</TotalTime>
  <Words>147</Words>
  <Application>Microsoft Office PowerPoint</Application>
  <PresentationFormat>Произвольный</PresentationFormat>
  <Paragraphs>49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Культурные традиции – это богатство нашей многонациональной страны.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18</cp:revision>
  <dcterms:created xsi:type="dcterms:W3CDTF">2021-11-12T06:53:50Z</dcterms:created>
  <dcterms:modified xsi:type="dcterms:W3CDTF">2021-11-24T21:04:52Z</dcterms:modified>
</cp:coreProperties>
</file>