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606265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034527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44267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9927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960663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321816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13787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78767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42532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68842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90073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476F2-D7FB-4287-B9CD-6596D9ED992B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6D149-2A58-41E4-8E53-F17E50B1FD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697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2204864"/>
            <a:ext cx="800270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8800" b="1" i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Поляна загадок</a:t>
            </a:r>
          </a:p>
        </p:txBody>
      </p:sp>
    </p:spTree>
    <p:extLst>
      <p:ext uri="{BB962C8B-B14F-4D97-AF65-F5344CB8AC3E}">
        <p14:creationId xmlns:p14="http://schemas.microsoft.com/office/powerpoint/2010/main" val="2603380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mul.3dn.ru/4/sestrica.alenushka.i.bratec.ivanushka.0-01-10.6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693" y="544796"/>
            <a:ext cx="556861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522920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братец Иванушка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5806619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900igr.net/datas/literatura/Katilsja-kolobok-po-lesu/0011-011-Katilsja-kolobok-po-les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548680"/>
            <a:ext cx="5976664" cy="448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537321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Колобок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545535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gimn14.lutsk.ua/ftp/disk-olymp/2013-2014/it/IT2014/Zavdannja%20olimpiady/%D0%94%D0%BB%D1%8F%20%D1%83%D1%87%D0%B0%D1%81%D0%BD%D0%B8%D0%BA%D0%B0%20I_%D1%82%D1%83%D1%80/%D0%93%D1%80%D0%B0%20%C2%AB%D0%93%D1%83%D1%81%D0%B8-%D0%BB%D0%B5%D0%B1%D1%96%D0%B4%D1%96/raskraska-kartinok-dlya-malyish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096" y="620688"/>
            <a:ext cx="5832648" cy="424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37204" y="5266074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«Гуси-лебеди»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5270002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H:\3 б класс\день книги\сказка\маша и медвед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081" y="476672"/>
            <a:ext cx="4241271" cy="424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5689" y="5130894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«Маша и медведь» 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0485263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sezon-p.ru/files/originals/pazly_104_ajbolit_i_zajchata_step_82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181" y="395876"/>
            <a:ext cx="3565638" cy="517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573325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Айболит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1910910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H:\3 б класс\день книги\сказка\бурати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670" y="338035"/>
            <a:ext cx="3686562" cy="513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85762" y="5517232"/>
            <a:ext cx="3462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Буратино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1161541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ttp://www.e-reading.club/illustrations/1050/1050373-pic_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90" y="404664"/>
            <a:ext cx="436282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4686" y="566124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Карабас </a:t>
            </a:r>
            <a:r>
              <a:rPr lang="ru-RU" sz="3600" b="1" i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Барабас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7590792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H:\3 б класс\день книги\сказка\карлсон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5" r="1863" b="2941"/>
          <a:stretch/>
        </p:blipFill>
        <p:spPr bwMode="auto">
          <a:xfrm>
            <a:off x="2483768" y="548680"/>
            <a:ext cx="452501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5157191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Карлсон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6072165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detkishop.com/upload/resizer2/16_f91104448ab9e61452bf173f85b2b1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508902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5517232"/>
            <a:ext cx="3000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Чебурашка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094723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illustrators.ru/uploads/illustration/image/451655/main_451655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1" r="4274" b="17602"/>
          <a:stretch/>
        </p:blipFill>
        <p:spPr bwMode="auto">
          <a:xfrm>
            <a:off x="2903045" y="418988"/>
            <a:ext cx="336085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6170" y="5373216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Кот в сапогах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4000587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3 б класс\день книги\сказка\емеля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8" t="3710" r="16234" b="3515"/>
          <a:stretch/>
        </p:blipFill>
        <p:spPr bwMode="auto">
          <a:xfrm>
            <a:off x="2636377" y="519641"/>
            <a:ext cx="3871245" cy="49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53760" y="5661248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Емеля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713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deti-i-mama.ru/wp-content/uploads/2016/04/Baba-Iaga-v-stup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984" y="476672"/>
            <a:ext cx="3528032" cy="48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551723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Баба </a:t>
            </a:r>
            <a:r>
              <a:rPr lang="ru-RU" sz="3600" b="1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Яга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227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rudocs.exdat.com/data/542/541253/541253_html_5917aea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620688"/>
            <a:ext cx="5184576" cy="378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59832" y="494116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ученый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0415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www.dobina.ru/pictures/shapoklyak_b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08720"/>
            <a:ext cx="273630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419872" y="5085184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Шапокляк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5044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cs617817.vk.me/v617817538/1007d/PMeUUKPXb0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48680"/>
            <a:ext cx="324036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87824" y="522920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Фрекен Бок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0485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900igr.net/up/datas/216206/0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154" y="692696"/>
            <a:ext cx="6249692" cy="468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5659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3 б класс\день книги\сказка\img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64704"/>
            <a:ext cx="5520613" cy="414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5085184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Царевна-лягушка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22281050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3 б класс\день книги\сказка\кощей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" t="1364" r="3082" b="4851"/>
          <a:stretch/>
        </p:blipFill>
        <p:spPr bwMode="auto">
          <a:xfrm>
            <a:off x="2915816" y="476672"/>
            <a:ext cx="3678273" cy="496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558924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Кощей Бессмертный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1421969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3 б класс\день книги\сказка\жар птиц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4"/>
          <a:stretch/>
        </p:blipFill>
        <p:spPr bwMode="auto">
          <a:xfrm>
            <a:off x="1691680" y="692695"/>
            <a:ext cx="5844448" cy="432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5383315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Жар-птица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699511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3 б класс\день книги\сказка\петушок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4"/>
          <a:stretch/>
        </p:blipFill>
        <p:spPr bwMode="auto">
          <a:xfrm>
            <a:off x="1528762" y="879198"/>
            <a:ext cx="6086475" cy="337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94557" y="4581128"/>
            <a:ext cx="612068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Петушок </a:t>
            </a:r>
          </a:p>
          <a:p>
            <a:pPr algn="ctr"/>
            <a:r>
              <a:rPr lang="ru-RU" sz="2800" b="1" i="1" dirty="0" smtClean="0">
                <a:effectLst/>
                <a:latin typeface="Times New Roman"/>
                <a:ea typeface="Calibri"/>
              </a:rPr>
              <a:t>из сказки «Петушок и бобовое зернышко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1513641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3 б класс\день книги\сказка\дюймовоч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0" b="4704"/>
          <a:stretch/>
        </p:blipFill>
        <p:spPr bwMode="auto">
          <a:xfrm>
            <a:off x="1933351" y="836712"/>
            <a:ext cx="569948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82791" y="4984499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>
                <a:effectLst/>
                <a:latin typeface="Times New Roman"/>
                <a:ea typeface="Calibri"/>
              </a:rPr>
              <a:t>Дюймовочка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6907619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H:\3 б класс\день книги\сказка\красная шапочка загад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566711" cy="501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16229" y="5649959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Красная Шапочка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233933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3 б класс\день книги\сказка\img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H:\3 б класс\день книги\сказка\tsarevna-lyagushka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791" y="548680"/>
            <a:ext cx="3512418" cy="493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5589240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/>
                <a:latin typeface="Times New Roman"/>
                <a:ea typeface="Calibri"/>
              </a:rPr>
              <a:t>Василиса Прекрасная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011433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47</Words>
  <Application>Microsoft Office PowerPoint</Application>
  <PresentationFormat>Экран (4:3)</PresentationFormat>
  <Paragraphs>24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teacher</cp:lastModifiedBy>
  <cp:revision>9</cp:revision>
  <dcterms:created xsi:type="dcterms:W3CDTF">2018-04-01T16:59:34Z</dcterms:created>
  <dcterms:modified xsi:type="dcterms:W3CDTF">2018-04-04T09:17:03Z</dcterms:modified>
</cp:coreProperties>
</file>