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7" r:id="rId6"/>
    <p:sldId id="261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xmlns="" id="{F452A527-3631-41ED-858D-3777A7D149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52400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CDF5F9-7B07-40A6-80D7-A8A05823C3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5668" y="399982"/>
            <a:ext cx="4813072" cy="3494791"/>
          </a:xfrm>
        </p:spPr>
        <p:txBody>
          <a:bodyPr>
            <a:normAutofit/>
          </a:bodyPr>
          <a:lstStyle/>
          <a:p>
            <a:r>
              <a:rPr lang="en-US" sz="5400" dirty="0"/>
              <a:t>WELCOME TO SYDNEY,</a:t>
            </a:r>
            <a:br>
              <a:rPr lang="en-US" sz="5400" dirty="0"/>
            </a:br>
            <a:r>
              <a:rPr lang="en-US" sz="5400" dirty="0"/>
              <a:t>AUSTRALIA…</a:t>
            </a:r>
            <a:br>
              <a:rPr lang="en-US" sz="5400" dirty="0"/>
            </a:br>
            <a:endParaRPr lang="ru-RU" sz="5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015C95B-D532-404D-B0D5-FE7FF47AB5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87926" y="4429742"/>
            <a:ext cx="4829101" cy="1238616"/>
          </a:xfrm>
        </p:spPr>
        <p:txBody>
          <a:bodyPr>
            <a:normAutofit/>
          </a:bodyPr>
          <a:lstStyle/>
          <a:p>
            <a:r>
              <a:rPr lang="en-US" dirty="0"/>
              <a:t>Culture corner </a:t>
            </a:r>
            <a:r>
              <a:rPr lang="en-US" dirty="0" smtClean="0"/>
              <a:t>6</a:t>
            </a:r>
            <a:endParaRPr lang="ru-RU" dirty="0" smtClean="0"/>
          </a:p>
          <a:p>
            <a:r>
              <a:rPr lang="en-US" dirty="0" smtClean="0"/>
              <a:t>Spotlight 9</a:t>
            </a:r>
            <a:endParaRPr lang="ru-RU" dirty="0"/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58F4290A-35E3-468A-BEA8-4B8CCAA5C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222" r="35444" b="-1"/>
          <a:stretch/>
        </p:blipFill>
        <p:spPr>
          <a:xfrm>
            <a:off x="-1523999" y="10"/>
            <a:ext cx="6096000" cy="6857990"/>
          </a:xfrm>
          <a:prstGeom prst="rect">
            <a:avLst/>
          </a:prstGeom>
        </p:spPr>
      </p:pic>
      <p:cxnSp>
        <p:nvCxnSpPr>
          <p:cNvPr id="15" name="Straight Connector 10">
            <a:extLst>
              <a:ext uri="{FF2B5EF4-FFF2-40B4-BE49-F238E27FC236}">
                <a16:creationId xmlns:a16="http://schemas.microsoft.com/office/drawing/2014/main" xmlns="" id="{D28A9C89-B313-458F-9C85-515930A51A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281053" y="4294754"/>
            <a:ext cx="43891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75720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21" y="286604"/>
            <a:ext cx="8367621" cy="145075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sz="5200" b="1" dirty="0">
                <a:solidFill>
                  <a:srgbClr val="7030A0"/>
                </a:solidFill>
              </a:rPr>
              <a:t>GO ON AN ECO-TOUR </a:t>
            </a:r>
            <a:br>
              <a:rPr lang="en-US" sz="5200" b="1" dirty="0">
                <a:solidFill>
                  <a:srgbClr val="7030A0"/>
                </a:solidFill>
              </a:rPr>
            </a:br>
            <a:r>
              <a:rPr lang="en-US" sz="5200" b="1" dirty="0">
                <a:solidFill>
                  <a:srgbClr val="7030A0"/>
                </a:solidFill>
              </a:rPr>
              <a:t>IN THE BLUE MOUNTAINS</a:t>
            </a:r>
            <a:endParaRPr lang="ru-RU" sz="5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8023" y="2120900"/>
            <a:ext cx="4632385" cy="374819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800" b="1" i="1" dirty="0">
                <a:solidFill>
                  <a:srgbClr val="002060"/>
                </a:solidFill>
                <a:latin typeface="+mj-lt"/>
              </a:rPr>
              <a:t>This two-day tour starts with breakfast with koala bears, followed by visits to ancient aboriginal sites and a ride on the world's steepest railway.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B9DC6B3-E21B-4DFC-BE46-5B721438B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542" y="1986444"/>
            <a:ext cx="2579023" cy="21125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27D3639-F822-42B7-840C-E3BA3F538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904" y="4348074"/>
            <a:ext cx="2907113" cy="191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513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xmlns="" id="{2687BC72-0DE7-4391-9C01-8BFC12300342}"/>
              </a:ext>
            </a:extLst>
          </p:cNvPr>
          <p:cNvGrpSpPr>
            <a:grpSpLocks/>
          </p:cNvGrpSpPr>
          <p:nvPr/>
        </p:nvGrpSpPr>
        <p:grpSpPr bwMode="auto">
          <a:xfrm>
            <a:off x="1293019" y="1135063"/>
            <a:ext cx="4157663" cy="5581650"/>
            <a:chOff x="2939672" y="439453"/>
            <a:chExt cx="5544000" cy="5581079"/>
          </a:xfrm>
        </p:grpSpPr>
        <p:grpSp>
          <p:nvGrpSpPr>
            <p:cNvPr id="3" name="Grupa 12">
              <a:extLst>
                <a:ext uri="{FF2B5EF4-FFF2-40B4-BE49-F238E27FC236}">
                  <a16:creationId xmlns:a16="http://schemas.microsoft.com/office/drawing/2014/main" xmlns="" id="{FF2FA673-501E-4512-9351-018159153C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39672" y="439453"/>
              <a:ext cx="5544000" cy="5581079"/>
              <a:chOff x="423406" y="592274"/>
              <a:chExt cx="5472465" cy="5581017"/>
            </a:xfrm>
          </p:grpSpPr>
          <p:sp>
            <p:nvSpPr>
              <p:cNvPr id="12" name="Trójkąt równoramienny 5">
                <a:extLst>
                  <a:ext uri="{FF2B5EF4-FFF2-40B4-BE49-F238E27FC236}">
                    <a16:creationId xmlns:a16="http://schemas.microsoft.com/office/drawing/2014/main" xmlns="" id="{2CE90EAD-85CC-4758-A468-0C1F19D0A2FD}"/>
                  </a:ext>
                </a:extLst>
              </p:cNvPr>
              <p:cNvSpPr/>
              <p:nvPr/>
            </p:nvSpPr>
            <p:spPr>
              <a:xfrm rot="6660000">
                <a:off x="828097" y="1454259"/>
                <a:ext cx="2038119" cy="2599891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2008073"/>
                  <a:gd name="connsiteY0" fmla="*/ 2480632 h 2630211"/>
                  <a:gd name="connsiteX1" fmla="*/ 1085906 w 2008073"/>
                  <a:gd name="connsiteY1" fmla="*/ 0 h 2630211"/>
                  <a:gd name="connsiteX2" fmla="*/ 2008073 w 2008073"/>
                  <a:gd name="connsiteY2" fmla="*/ 2413271 h 2630211"/>
                  <a:gd name="connsiteX3" fmla="*/ 0 w 2008073"/>
                  <a:gd name="connsiteY3" fmla="*/ 2480632 h 2630211"/>
                  <a:gd name="connsiteX0" fmla="*/ 0 w 2038446"/>
                  <a:gd name="connsiteY0" fmla="*/ 2480632 h 2631438"/>
                  <a:gd name="connsiteX1" fmla="*/ 1085906 w 2038446"/>
                  <a:gd name="connsiteY1" fmla="*/ 0 h 2631438"/>
                  <a:gd name="connsiteX2" fmla="*/ 2038446 w 2038446"/>
                  <a:gd name="connsiteY2" fmla="*/ 2416327 h 2631438"/>
                  <a:gd name="connsiteX3" fmla="*/ 0 w 2038446"/>
                  <a:gd name="connsiteY3" fmla="*/ 2480632 h 2631438"/>
                  <a:gd name="connsiteX0" fmla="*/ 0 w 2038446"/>
                  <a:gd name="connsiteY0" fmla="*/ 2480632 h 2685173"/>
                  <a:gd name="connsiteX1" fmla="*/ 1085906 w 2038446"/>
                  <a:gd name="connsiteY1" fmla="*/ 0 h 2685173"/>
                  <a:gd name="connsiteX2" fmla="*/ 2038446 w 2038446"/>
                  <a:gd name="connsiteY2" fmla="*/ 2416327 h 2685173"/>
                  <a:gd name="connsiteX3" fmla="*/ 0 w 2038446"/>
                  <a:gd name="connsiteY3" fmla="*/ 2480632 h 268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8446" h="2685173">
                    <a:moveTo>
                      <a:pt x="0" y="2480632"/>
                    </a:moveTo>
                    <a:lnTo>
                      <a:pt x="1085906" y="0"/>
                    </a:lnTo>
                    <a:lnTo>
                      <a:pt x="2038446" y="2416327"/>
                    </a:lnTo>
                    <a:cubicBezTo>
                      <a:pt x="1404798" y="2657543"/>
                      <a:pt x="764178" y="2845662"/>
                      <a:pt x="0" y="2480632"/>
                    </a:cubicBezTo>
                    <a:close/>
                  </a:path>
                </a:pathLst>
              </a:custGeom>
              <a:solidFill>
                <a:srgbClr val="00CC00"/>
              </a:solidFill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" name="Trójkąt równoramienny 5">
                <a:extLst>
                  <a:ext uri="{FF2B5EF4-FFF2-40B4-BE49-F238E27FC236}">
                    <a16:creationId xmlns:a16="http://schemas.microsoft.com/office/drawing/2014/main" xmlns="" id="{4C6D1778-91C1-40D6-A865-AD8C8BD6A8F0}"/>
                  </a:ext>
                </a:extLst>
              </p:cNvPr>
              <p:cNvSpPr/>
              <p:nvPr/>
            </p:nvSpPr>
            <p:spPr>
              <a:xfrm rot="3960000">
                <a:off x="842059" y="2488048"/>
                <a:ext cx="2060341" cy="2668845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1991026"/>
                  <a:gd name="connsiteY0" fmla="*/ 2389591 h 2557583"/>
                  <a:gd name="connsiteX1" fmla="*/ 1046655 w 1991026"/>
                  <a:gd name="connsiteY1" fmla="*/ 0 h 2557583"/>
                  <a:gd name="connsiteX2" fmla="*/ 1991026 w 1991026"/>
                  <a:gd name="connsiteY2" fmla="*/ 2364938 h 2557583"/>
                  <a:gd name="connsiteX3" fmla="*/ 0 w 1991026"/>
                  <a:gd name="connsiteY3" fmla="*/ 2389591 h 2557583"/>
                  <a:gd name="connsiteX0" fmla="*/ 0 w 2026977"/>
                  <a:gd name="connsiteY0" fmla="*/ 2272730 h 2505403"/>
                  <a:gd name="connsiteX1" fmla="*/ 1082606 w 2026977"/>
                  <a:gd name="connsiteY1" fmla="*/ 0 h 2505403"/>
                  <a:gd name="connsiteX2" fmla="*/ 2026977 w 2026977"/>
                  <a:gd name="connsiteY2" fmla="*/ 2364938 h 2505403"/>
                  <a:gd name="connsiteX3" fmla="*/ 0 w 2026977"/>
                  <a:gd name="connsiteY3" fmla="*/ 2272730 h 2505403"/>
                  <a:gd name="connsiteX0" fmla="*/ 0 w 2072664"/>
                  <a:gd name="connsiteY0" fmla="*/ 2272730 h 2548298"/>
                  <a:gd name="connsiteX1" fmla="*/ 1082606 w 2072664"/>
                  <a:gd name="connsiteY1" fmla="*/ 0 h 2548298"/>
                  <a:gd name="connsiteX2" fmla="*/ 2072664 w 2072664"/>
                  <a:gd name="connsiteY2" fmla="*/ 2428087 h 2548298"/>
                  <a:gd name="connsiteX3" fmla="*/ 0 w 2072664"/>
                  <a:gd name="connsiteY3" fmla="*/ 2272730 h 2548298"/>
                  <a:gd name="connsiteX0" fmla="*/ 0 w 2072664"/>
                  <a:gd name="connsiteY0" fmla="*/ 2272730 h 2578985"/>
                  <a:gd name="connsiteX1" fmla="*/ 1082606 w 2072664"/>
                  <a:gd name="connsiteY1" fmla="*/ 0 h 2578985"/>
                  <a:gd name="connsiteX2" fmla="*/ 2072664 w 2072664"/>
                  <a:gd name="connsiteY2" fmla="*/ 2428087 h 2578985"/>
                  <a:gd name="connsiteX3" fmla="*/ 0 w 2072664"/>
                  <a:gd name="connsiteY3" fmla="*/ 2272730 h 2578985"/>
                  <a:gd name="connsiteX0" fmla="*/ 0 w 2033895"/>
                  <a:gd name="connsiteY0" fmla="*/ 2272730 h 2551661"/>
                  <a:gd name="connsiteX1" fmla="*/ 1082606 w 2033895"/>
                  <a:gd name="connsiteY1" fmla="*/ 0 h 2551661"/>
                  <a:gd name="connsiteX2" fmla="*/ 2033895 w 2033895"/>
                  <a:gd name="connsiteY2" fmla="*/ 2382401 h 2551661"/>
                  <a:gd name="connsiteX3" fmla="*/ 0 w 2033895"/>
                  <a:gd name="connsiteY3" fmla="*/ 2272730 h 2551661"/>
                  <a:gd name="connsiteX0" fmla="*/ 0 w 2056085"/>
                  <a:gd name="connsiteY0" fmla="*/ 2320430 h 2573642"/>
                  <a:gd name="connsiteX1" fmla="*/ 1104796 w 2056085"/>
                  <a:gd name="connsiteY1" fmla="*/ 0 h 2573642"/>
                  <a:gd name="connsiteX2" fmla="*/ 2056085 w 2056085"/>
                  <a:gd name="connsiteY2" fmla="*/ 2382401 h 2573642"/>
                  <a:gd name="connsiteX3" fmla="*/ 0 w 2056085"/>
                  <a:gd name="connsiteY3" fmla="*/ 2320430 h 2573642"/>
                  <a:gd name="connsiteX0" fmla="*/ 0 w 2058815"/>
                  <a:gd name="connsiteY0" fmla="*/ 2320430 h 2605481"/>
                  <a:gd name="connsiteX1" fmla="*/ 1104796 w 2058815"/>
                  <a:gd name="connsiteY1" fmla="*/ 0 h 2605481"/>
                  <a:gd name="connsiteX2" fmla="*/ 2058815 w 2058815"/>
                  <a:gd name="connsiteY2" fmla="*/ 2440721 h 2605481"/>
                  <a:gd name="connsiteX3" fmla="*/ 0 w 2058815"/>
                  <a:gd name="connsiteY3" fmla="*/ 2320430 h 2605481"/>
                  <a:gd name="connsiteX0" fmla="*/ 0 w 2058815"/>
                  <a:gd name="connsiteY0" fmla="*/ 2320430 h 2586601"/>
                  <a:gd name="connsiteX1" fmla="*/ 1104796 w 2058815"/>
                  <a:gd name="connsiteY1" fmla="*/ 0 h 2586601"/>
                  <a:gd name="connsiteX2" fmla="*/ 2058815 w 2058815"/>
                  <a:gd name="connsiteY2" fmla="*/ 2440721 h 2586601"/>
                  <a:gd name="connsiteX3" fmla="*/ 0 w 2058815"/>
                  <a:gd name="connsiteY3" fmla="*/ 2320430 h 2586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815" h="2586601">
                    <a:moveTo>
                      <a:pt x="0" y="2320430"/>
                    </a:moveTo>
                    <a:lnTo>
                      <a:pt x="1104796" y="0"/>
                    </a:lnTo>
                    <a:lnTo>
                      <a:pt x="2058815" y="2440721"/>
                    </a:lnTo>
                    <a:cubicBezTo>
                      <a:pt x="1416889" y="2635543"/>
                      <a:pt x="695524" y="2671738"/>
                      <a:pt x="0" y="2320430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" name="Trójkąt równoramienny 5">
                <a:extLst>
                  <a:ext uri="{FF2B5EF4-FFF2-40B4-BE49-F238E27FC236}">
                    <a16:creationId xmlns:a16="http://schemas.microsoft.com/office/drawing/2014/main" xmlns="" id="{96DD98FF-2D31-451B-BE13-E42EE4BB3523}"/>
                  </a:ext>
                </a:extLst>
              </p:cNvPr>
              <p:cNvSpPr/>
              <p:nvPr/>
            </p:nvSpPr>
            <p:spPr>
              <a:xfrm rot="1145238">
                <a:off x="1575257" y="3285955"/>
                <a:ext cx="2041987" cy="2614316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1991026"/>
                  <a:gd name="connsiteY0" fmla="*/ 2389591 h 2557583"/>
                  <a:gd name="connsiteX1" fmla="*/ 1046655 w 1991026"/>
                  <a:gd name="connsiteY1" fmla="*/ 0 h 2557583"/>
                  <a:gd name="connsiteX2" fmla="*/ 1991026 w 1991026"/>
                  <a:gd name="connsiteY2" fmla="*/ 2364938 h 2557583"/>
                  <a:gd name="connsiteX3" fmla="*/ 0 w 1991026"/>
                  <a:gd name="connsiteY3" fmla="*/ 2389591 h 2557583"/>
                  <a:gd name="connsiteX0" fmla="*/ 0 w 2026977"/>
                  <a:gd name="connsiteY0" fmla="*/ 2272730 h 2505403"/>
                  <a:gd name="connsiteX1" fmla="*/ 1082606 w 2026977"/>
                  <a:gd name="connsiteY1" fmla="*/ 0 h 2505403"/>
                  <a:gd name="connsiteX2" fmla="*/ 2026977 w 2026977"/>
                  <a:gd name="connsiteY2" fmla="*/ 2364938 h 2505403"/>
                  <a:gd name="connsiteX3" fmla="*/ 0 w 2026977"/>
                  <a:gd name="connsiteY3" fmla="*/ 2272730 h 2505403"/>
                  <a:gd name="connsiteX0" fmla="*/ 0 w 2072664"/>
                  <a:gd name="connsiteY0" fmla="*/ 2272730 h 2548298"/>
                  <a:gd name="connsiteX1" fmla="*/ 1082606 w 2072664"/>
                  <a:gd name="connsiteY1" fmla="*/ 0 h 2548298"/>
                  <a:gd name="connsiteX2" fmla="*/ 2072664 w 2072664"/>
                  <a:gd name="connsiteY2" fmla="*/ 2428087 h 2548298"/>
                  <a:gd name="connsiteX3" fmla="*/ 0 w 2072664"/>
                  <a:gd name="connsiteY3" fmla="*/ 2272730 h 2548298"/>
                  <a:gd name="connsiteX0" fmla="*/ 0 w 2072664"/>
                  <a:gd name="connsiteY0" fmla="*/ 2272730 h 2578985"/>
                  <a:gd name="connsiteX1" fmla="*/ 1082606 w 2072664"/>
                  <a:gd name="connsiteY1" fmla="*/ 0 h 2578985"/>
                  <a:gd name="connsiteX2" fmla="*/ 2072664 w 2072664"/>
                  <a:gd name="connsiteY2" fmla="*/ 2428087 h 2578985"/>
                  <a:gd name="connsiteX3" fmla="*/ 0 w 2072664"/>
                  <a:gd name="connsiteY3" fmla="*/ 2272730 h 2578985"/>
                  <a:gd name="connsiteX0" fmla="*/ 0 w 2179815"/>
                  <a:gd name="connsiteY0" fmla="*/ 2336657 h 2605410"/>
                  <a:gd name="connsiteX1" fmla="*/ 1189757 w 2179815"/>
                  <a:gd name="connsiteY1" fmla="*/ 0 h 2605410"/>
                  <a:gd name="connsiteX2" fmla="*/ 2179815 w 2179815"/>
                  <a:gd name="connsiteY2" fmla="*/ 2428087 h 2605410"/>
                  <a:gd name="connsiteX3" fmla="*/ 0 w 2179815"/>
                  <a:gd name="connsiteY3" fmla="*/ 2336657 h 2605410"/>
                  <a:gd name="connsiteX0" fmla="*/ 0 w 2075161"/>
                  <a:gd name="connsiteY0" fmla="*/ 2336657 h 2560981"/>
                  <a:gd name="connsiteX1" fmla="*/ 1189757 w 2075161"/>
                  <a:gd name="connsiteY1" fmla="*/ 0 h 2560981"/>
                  <a:gd name="connsiteX2" fmla="*/ 2075161 w 2075161"/>
                  <a:gd name="connsiteY2" fmla="*/ 2337218 h 2560981"/>
                  <a:gd name="connsiteX3" fmla="*/ 0 w 2075161"/>
                  <a:gd name="connsiteY3" fmla="*/ 2336657 h 2560981"/>
                  <a:gd name="connsiteX0" fmla="*/ 0 w 2075161"/>
                  <a:gd name="connsiteY0" fmla="*/ 2336657 h 2542002"/>
                  <a:gd name="connsiteX1" fmla="*/ 1189757 w 2075161"/>
                  <a:gd name="connsiteY1" fmla="*/ 0 h 2542002"/>
                  <a:gd name="connsiteX2" fmla="*/ 2075161 w 2075161"/>
                  <a:gd name="connsiteY2" fmla="*/ 2337218 h 2542002"/>
                  <a:gd name="connsiteX3" fmla="*/ 0 w 2075161"/>
                  <a:gd name="connsiteY3" fmla="*/ 2336657 h 2542002"/>
                  <a:gd name="connsiteX0" fmla="*/ 0 w 2023571"/>
                  <a:gd name="connsiteY0" fmla="*/ 2336657 h 2548948"/>
                  <a:gd name="connsiteX1" fmla="*/ 1189757 w 2023571"/>
                  <a:gd name="connsiteY1" fmla="*/ 0 h 2548948"/>
                  <a:gd name="connsiteX2" fmla="*/ 2023571 w 2023571"/>
                  <a:gd name="connsiteY2" fmla="*/ 2354519 h 2548948"/>
                  <a:gd name="connsiteX3" fmla="*/ 0 w 2023571"/>
                  <a:gd name="connsiteY3" fmla="*/ 2336657 h 2548948"/>
                  <a:gd name="connsiteX0" fmla="*/ 0 w 2041422"/>
                  <a:gd name="connsiteY0" fmla="*/ 2336657 h 2571504"/>
                  <a:gd name="connsiteX1" fmla="*/ 1189757 w 2041422"/>
                  <a:gd name="connsiteY1" fmla="*/ 0 h 2571504"/>
                  <a:gd name="connsiteX2" fmla="*/ 2041422 w 2041422"/>
                  <a:gd name="connsiteY2" fmla="*/ 2405252 h 2571504"/>
                  <a:gd name="connsiteX3" fmla="*/ 0 w 2041422"/>
                  <a:gd name="connsiteY3" fmla="*/ 2336657 h 2571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1422" h="2571504">
                    <a:moveTo>
                      <a:pt x="0" y="2336657"/>
                    </a:moveTo>
                    <a:lnTo>
                      <a:pt x="1189757" y="0"/>
                    </a:lnTo>
                    <a:lnTo>
                      <a:pt x="2041422" y="2405252"/>
                    </a:lnTo>
                    <a:cubicBezTo>
                      <a:pt x="1372563" y="2588295"/>
                      <a:pt x="695524" y="2687965"/>
                      <a:pt x="0" y="233665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" name="Trójkąt równoramienny 5">
                <a:extLst>
                  <a:ext uri="{FF2B5EF4-FFF2-40B4-BE49-F238E27FC236}">
                    <a16:creationId xmlns:a16="http://schemas.microsoft.com/office/drawing/2014/main" xmlns="" id="{A511338D-1C48-48D8-9DDD-A5E4C6110014}"/>
                  </a:ext>
                </a:extLst>
              </p:cNvPr>
              <p:cNvSpPr/>
              <p:nvPr/>
            </p:nvSpPr>
            <p:spPr>
              <a:xfrm rot="20454762" flipH="1">
                <a:off x="2780390" y="3312940"/>
                <a:ext cx="2023183" cy="2630189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1991026"/>
                  <a:gd name="connsiteY0" fmla="*/ 2389591 h 2557583"/>
                  <a:gd name="connsiteX1" fmla="*/ 1046655 w 1991026"/>
                  <a:gd name="connsiteY1" fmla="*/ 0 h 2557583"/>
                  <a:gd name="connsiteX2" fmla="*/ 1991026 w 1991026"/>
                  <a:gd name="connsiteY2" fmla="*/ 2364938 h 2557583"/>
                  <a:gd name="connsiteX3" fmla="*/ 0 w 1991026"/>
                  <a:gd name="connsiteY3" fmla="*/ 2389591 h 2557583"/>
                  <a:gd name="connsiteX0" fmla="*/ 0 w 2026977"/>
                  <a:gd name="connsiteY0" fmla="*/ 2272730 h 2505403"/>
                  <a:gd name="connsiteX1" fmla="*/ 1082606 w 2026977"/>
                  <a:gd name="connsiteY1" fmla="*/ 0 h 2505403"/>
                  <a:gd name="connsiteX2" fmla="*/ 2026977 w 2026977"/>
                  <a:gd name="connsiteY2" fmla="*/ 2364938 h 2505403"/>
                  <a:gd name="connsiteX3" fmla="*/ 0 w 2026977"/>
                  <a:gd name="connsiteY3" fmla="*/ 2272730 h 2505403"/>
                  <a:gd name="connsiteX0" fmla="*/ 0 w 2072664"/>
                  <a:gd name="connsiteY0" fmla="*/ 2272730 h 2548298"/>
                  <a:gd name="connsiteX1" fmla="*/ 1082606 w 2072664"/>
                  <a:gd name="connsiteY1" fmla="*/ 0 h 2548298"/>
                  <a:gd name="connsiteX2" fmla="*/ 2072664 w 2072664"/>
                  <a:gd name="connsiteY2" fmla="*/ 2428087 h 2548298"/>
                  <a:gd name="connsiteX3" fmla="*/ 0 w 2072664"/>
                  <a:gd name="connsiteY3" fmla="*/ 2272730 h 2548298"/>
                  <a:gd name="connsiteX0" fmla="*/ 0 w 2072664"/>
                  <a:gd name="connsiteY0" fmla="*/ 2272730 h 2578985"/>
                  <a:gd name="connsiteX1" fmla="*/ 1082606 w 2072664"/>
                  <a:gd name="connsiteY1" fmla="*/ 0 h 2578985"/>
                  <a:gd name="connsiteX2" fmla="*/ 2072664 w 2072664"/>
                  <a:gd name="connsiteY2" fmla="*/ 2428087 h 2578985"/>
                  <a:gd name="connsiteX3" fmla="*/ 0 w 2072664"/>
                  <a:gd name="connsiteY3" fmla="*/ 2272730 h 2578985"/>
                  <a:gd name="connsiteX0" fmla="*/ 0 w 2179815"/>
                  <a:gd name="connsiteY0" fmla="*/ 2336657 h 2605410"/>
                  <a:gd name="connsiteX1" fmla="*/ 1189757 w 2179815"/>
                  <a:gd name="connsiteY1" fmla="*/ 0 h 2605410"/>
                  <a:gd name="connsiteX2" fmla="*/ 2179815 w 2179815"/>
                  <a:gd name="connsiteY2" fmla="*/ 2428087 h 2605410"/>
                  <a:gd name="connsiteX3" fmla="*/ 0 w 2179815"/>
                  <a:gd name="connsiteY3" fmla="*/ 2336657 h 2605410"/>
                  <a:gd name="connsiteX0" fmla="*/ 0 w 2075161"/>
                  <a:gd name="connsiteY0" fmla="*/ 2336657 h 2560981"/>
                  <a:gd name="connsiteX1" fmla="*/ 1189757 w 2075161"/>
                  <a:gd name="connsiteY1" fmla="*/ 0 h 2560981"/>
                  <a:gd name="connsiteX2" fmla="*/ 2075161 w 2075161"/>
                  <a:gd name="connsiteY2" fmla="*/ 2337218 h 2560981"/>
                  <a:gd name="connsiteX3" fmla="*/ 0 w 2075161"/>
                  <a:gd name="connsiteY3" fmla="*/ 2336657 h 2560981"/>
                  <a:gd name="connsiteX0" fmla="*/ 0 w 2075161"/>
                  <a:gd name="connsiteY0" fmla="*/ 2336657 h 2542002"/>
                  <a:gd name="connsiteX1" fmla="*/ 1189757 w 2075161"/>
                  <a:gd name="connsiteY1" fmla="*/ 0 h 2542002"/>
                  <a:gd name="connsiteX2" fmla="*/ 2075161 w 2075161"/>
                  <a:gd name="connsiteY2" fmla="*/ 2337218 h 2542002"/>
                  <a:gd name="connsiteX3" fmla="*/ 0 w 2075161"/>
                  <a:gd name="connsiteY3" fmla="*/ 2336657 h 2542002"/>
                  <a:gd name="connsiteX0" fmla="*/ 0 w 2023571"/>
                  <a:gd name="connsiteY0" fmla="*/ 2336657 h 2548948"/>
                  <a:gd name="connsiteX1" fmla="*/ 1189757 w 2023571"/>
                  <a:gd name="connsiteY1" fmla="*/ 0 h 2548948"/>
                  <a:gd name="connsiteX2" fmla="*/ 2023571 w 2023571"/>
                  <a:gd name="connsiteY2" fmla="*/ 2354519 h 2548948"/>
                  <a:gd name="connsiteX3" fmla="*/ 0 w 2023571"/>
                  <a:gd name="connsiteY3" fmla="*/ 2336657 h 2548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3571" h="2548948">
                    <a:moveTo>
                      <a:pt x="0" y="2336657"/>
                    </a:moveTo>
                    <a:lnTo>
                      <a:pt x="1189757" y="0"/>
                    </a:lnTo>
                    <a:lnTo>
                      <a:pt x="2023571" y="2354519"/>
                    </a:lnTo>
                    <a:cubicBezTo>
                      <a:pt x="1354712" y="2537562"/>
                      <a:pt x="695524" y="2687965"/>
                      <a:pt x="0" y="2336657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solidFill>
                  <a:srgbClr val="00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" name="Trójkąt równoramienny 5">
                <a:extLst>
                  <a:ext uri="{FF2B5EF4-FFF2-40B4-BE49-F238E27FC236}">
                    <a16:creationId xmlns:a16="http://schemas.microsoft.com/office/drawing/2014/main" xmlns="" id="{706D8745-6B1A-4535-B692-728D0EB8ADF7}"/>
                  </a:ext>
                </a:extLst>
              </p:cNvPr>
              <p:cNvSpPr/>
              <p:nvPr/>
            </p:nvSpPr>
            <p:spPr>
              <a:xfrm rot="9349413">
                <a:off x="1634808" y="693862"/>
                <a:ext cx="1988705" cy="2619078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54565"/>
                  <a:gd name="connsiteY0" fmla="*/ 2351017 h 2604153"/>
                  <a:gd name="connsiteX1" fmla="*/ 1029887 w 1954565"/>
                  <a:gd name="connsiteY1" fmla="*/ 0 h 2604153"/>
                  <a:gd name="connsiteX2" fmla="*/ 1954565 w 1954565"/>
                  <a:gd name="connsiteY2" fmla="*/ 2474246 h 2604153"/>
                  <a:gd name="connsiteX3" fmla="*/ 0 w 1954565"/>
                  <a:gd name="connsiteY3" fmla="*/ 2351017 h 2604153"/>
                  <a:gd name="connsiteX0" fmla="*/ 0 w 1988918"/>
                  <a:gd name="connsiteY0" fmla="*/ 2395226 h 2619587"/>
                  <a:gd name="connsiteX1" fmla="*/ 1064240 w 1988918"/>
                  <a:gd name="connsiteY1" fmla="*/ 0 h 2619587"/>
                  <a:gd name="connsiteX2" fmla="*/ 1988918 w 1988918"/>
                  <a:gd name="connsiteY2" fmla="*/ 2474246 h 2619587"/>
                  <a:gd name="connsiteX3" fmla="*/ 0 w 1988918"/>
                  <a:gd name="connsiteY3" fmla="*/ 2395226 h 261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918" h="2619587">
                    <a:moveTo>
                      <a:pt x="0" y="2395226"/>
                    </a:moveTo>
                    <a:lnTo>
                      <a:pt x="1064240" y="0"/>
                    </a:lnTo>
                    <a:cubicBezTo>
                      <a:pt x="1371629" y="804424"/>
                      <a:pt x="1681529" y="1669822"/>
                      <a:pt x="1988918" y="2474246"/>
                    </a:cubicBezTo>
                    <a:cubicBezTo>
                      <a:pt x="1355270" y="2715462"/>
                      <a:pt x="702528" y="2633730"/>
                      <a:pt x="0" y="239522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7" name="Trójkąt równoramienny 5">
                <a:extLst>
                  <a:ext uri="{FF2B5EF4-FFF2-40B4-BE49-F238E27FC236}">
                    <a16:creationId xmlns:a16="http://schemas.microsoft.com/office/drawing/2014/main" xmlns="" id="{2C0756C7-851D-4F39-8759-8D2E18B20225}"/>
                  </a:ext>
                </a:extLst>
              </p:cNvPr>
              <p:cNvSpPr/>
              <p:nvPr/>
            </p:nvSpPr>
            <p:spPr>
              <a:xfrm rot="12250587" flipH="1">
                <a:off x="2678526" y="763705"/>
                <a:ext cx="1976167" cy="2528600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1976955"/>
                  <a:gd name="connsiteY0" fmla="*/ 2389591 h 2610726"/>
                  <a:gd name="connsiteX1" fmla="*/ 1046655 w 1976955"/>
                  <a:gd name="connsiteY1" fmla="*/ 0 h 2610726"/>
                  <a:gd name="connsiteX2" fmla="*/ 1976955 w 1976955"/>
                  <a:gd name="connsiteY2" fmla="*/ 2463387 h 2610726"/>
                  <a:gd name="connsiteX3" fmla="*/ 0 w 1976955"/>
                  <a:gd name="connsiteY3" fmla="*/ 2389591 h 261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6955" h="2610726">
                    <a:moveTo>
                      <a:pt x="0" y="2389591"/>
                    </a:moveTo>
                    <a:lnTo>
                      <a:pt x="1046655" y="0"/>
                    </a:lnTo>
                    <a:lnTo>
                      <a:pt x="1976955" y="2463387"/>
                    </a:lnTo>
                    <a:cubicBezTo>
                      <a:pt x="1343307" y="2704603"/>
                      <a:pt x="702528" y="2628095"/>
                      <a:pt x="0" y="2389591"/>
                    </a:cubicBezTo>
                    <a:close/>
                  </a:path>
                </a:pathLst>
              </a:cu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8" name="Trójkąt równoramienny 5">
                <a:extLst>
                  <a:ext uri="{FF2B5EF4-FFF2-40B4-BE49-F238E27FC236}">
                    <a16:creationId xmlns:a16="http://schemas.microsoft.com/office/drawing/2014/main" xmlns="" id="{C84EF17C-6F3F-4E43-A2BC-614878FA86F6}"/>
                  </a:ext>
                </a:extLst>
              </p:cNvPr>
              <p:cNvSpPr/>
              <p:nvPr/>
            </p:nvSpPr>
            <p:spPr>
              <a:xfrm rot="17640000" flipH="1">
                <a:off x="3444221" y="2549109"/>
                <a:ext cx="2073040" cy="2661010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  <a:gd name="connsiteX0" fmla="*/ 0 w 1991026"/>
                  <a:gd name="connsiteY0" fmla="*/ 2389591 h 2557583"/>
                  <a:gd name="connsiteX1" fmla="*/ 1046655 w 1991026"/>
                  <a:gd name="connsiteY1" fmla="*/ 0 h 2557583"/>
                  <a:gd name="connsiteX2" fmla="*/ 1991026 w 1991026"/>
                  <a:gd name="connsiteY2" fmla="*/ 2364938 h 2557583"/>
                  <a:gd name="connsiteX3" fmla="*/ 0 w 1991026"/>
                  <a:gd name="connsiteY3" fmla="*/ 2389591 h 2557583"/>
                  <a:gd name="connsiteX0" fmla="*/ 0 w 2026977"/>
                  <a:gd name="connsiteY0" fmla="*/ 2272730 h 2505403"/>
                  <a:gd name="connsiteX1" fmla="*/ 1082606 w 2026977"/>
                  <a:gd name="connsiteY1" fmla="*/ 0 h 2505403"/>
                  <a:gd name="connsiteX2" fmla="*/ 2026977 w 2026977"/>
                  <a:gd name="connsiteY2" fmla="*/ 2364938 h 2505403"/>
                  <a:gd name="connsiteX3" fmla="*/ 0 w 2026977"/>
                  <a:gd name="connsiteY3" fmla="*/ 2272730 h 2505403"/>
                  <a:gd name="connsiteX0" fmla="*/ 0 w 2072664"/>
                  <a:gd name="connsiteY0" fmla="*/ 2272730 h 2548298"/>
                  <a:gd name="connsiteX1" fmla="*/ 1082606 w 2072664"/>
                  <a:gd name="connsiteY1" fmla="*/ 0 h 2548298"/>
                  <a:gd name="connsiteX2" fmla="*/ 2072664 w 2072664"/>
                  <a:gd name="connsiteY2" fmla="*/ 2428087 h 2548298"/>
                  <a:gd name="connsiteX3" fmla="*/ 0 w 2072664"/>
                  <a:gd name="connsiteY3" fmla="*/ 2272730 h 2548298"/>
                  <a:gd name="connsiteX0" fmla="*/ 0 w 2072664"/>
                  <a:gd name="connsiteY0" fmla="*/ 2272730 h 2578985"/>
                  <a:gd name="connsiteX1" fmla="*/ 1082606 w 2072664"/>
                  <a:gd name="connsiteY1" fmla="*/ 0 h 2578985"/>
                  <a:gd name="connsiteX2" fmla="*/ 2072664 w 2072664"/>
                  <a:gd name="connsiteY2" fmla="*/ 2428087 h 2578985"/>
                  <a:gd name="connsiteX3" fmla="*/ 0 w 2072664"/>
                  <a:gd name="connsiteY3" fmla="*/ 2272730 h 257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2664" h="2578985">
                    <a:moveTo>
                      <a:pt x="0" y="2272730"/>
                    </a:moveTo>
                    <a:lnTo>
                      <a:pt x="1082606" y="0"/>
                    </a:lnTo>
                    <a:lnTo>
                      <a:pt x="2072664" y="2428087"/>
                    </a:lnTo>
                    <a:cubicBezTo>
                      <a:pt x="1439016" y="2669303"/>
                      <a:pt x="695524" y="2624038"/>
                      <a:pt x="0" y="2272730"/>
                    </a:cubicBezTo>
                    <a:close/>
                  </a:path>
                </a:pathLst>
              </a:custGeom>
              <a:solidFill>
                <a:srgbClr val="CC0066"/>
              </a:solidFill>
              <a:ln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Trójkąt równoramienny 5">
                <a:extLst>
                  <a:ext uri="{FF2B5EF4-FFF2-40B4-BE49-F238E27FC236}">
                    <a16:creationId xmlns:a16="http://schemas.microsoft.com/office/drawing/2014/main" xmlns="" id="{1B781FFA-0F45-4D51-B22E-1E210A11CFA8}"/>
                  </a:ext>
                </a:extLst>
              </p:cNvPr>
              <p:cNvSpPr/>
              <p:nvPr/>
            </p:nvSpPr>
            <p:spPr>
              <a:xfrm rot="14940000" flipH="1">
                <a:off x="3451155" y="1525846"/>
                <a:ext cx="1968277" cy="2501161"/>
              </a:xfrm>
              <a:custGeom>
                <a:avLst/>
                <a:gdLst>
                  <a:gd name="connsiteX0" fmla="*/ 0 w 1980000"/>
                  <a:gd name="connsiteY0" fmla="*/ 2412000 h 2412000"/>
                  <a:gd name="connsiteX1" fmla="*/ 1027343 w 1980000"/>
                  <a:gd name="connsiteY1" fmla="*/ 0 h 2412000"/>
                  <a:gd name="connsiteX2" fmla="*/ 1980000 w 1980000"/>
                  <a:gd name="connsiteY2" fmla="*/ 2412000 h 2412000"/>
                  <a:gd name="connsiteX3" fmla="*/ 0 w 1980000"/>
                  <a:gd name="connsiteY3" fmla="*/ 2412000 h 2412000"/>
                  <a:gd name="connsiteX0" fmla="*/ 0 w 1968822"/>
                  <a:gd name="connsiteY0" fmla="*/ 2412000 h 2436901"/>
                  <a:gd name="connsiteX1" fmla="*/ 1027343 w 1968822"/>
                  <a:gd name="connsiteY1" fmla="*/ 0 h 2436901"/>
                  <a:gd name="connsiteX2" fmla="*/ 1968822 w 1968822"/>
                  <a:gd name="connsiteY2" fmla="*/ 2436901 h 2436901"/>
                  <a:gd name="connsiteX3" fmla="*/ 0 w 1968822"/>
                  <a:gd name="connsiteY3" fmla="*/ 2412000 h 2436901"/>
                  <a:gd name="connsiteX0" fmla="*/ 0 w 1968822"/>
                  <a:gd name="connsiteY0" fmla="*/ 2412000 h 2539700"/>
                  <a:gd name="connsiteX1" fmla="*/ 1027343 w 1968822"/>
                  <a:gd name="connsiteY1" fmla="*/ 0 h 2539700"/>
                  <a:gd name="connsiteX2" fmla="*/ 1968822 w 1968822"/>
                  <a:gd name="connsiteY2" fmla="*/ 2436901 h 2539700"/>
                  <a:gd name="connsiteX3" fmla="*/ 0 w 1968822"/>
                  <a:gd name="connsiteY3" fmla="*/ 2412000 h 2539700"/>
                  <a:gd name="connsiteX0" fmla="*/ 0 w 1968822"/>
                  <a:gd name="connsiteY0" fmla="*/ 2388370 h 2516070"/>
                  <a:gd name="connsiteX1" fmla="*/ 1046655 w 1968822"/>
                  <a:gd name="connsiteY1" fmla="*/ 0 h 2516070"/>
                  <a:gd name="connsiteX2" fmla="*/ 1968822 w 1968822"/>
                  <a:gd name="connsiteY2" fmla="*/ 2413271 h 2516070"/>
                  <a:gd name="connsiteX3" fmla="*/ 0 w 1968822"/>
                  <a:gd name="connsiteY3" fmla="*/ 2388370 h 2516070"/>
                  <a:gd name="connsiteX0" fmla="*/ 0 w 1952054"/>
                  <a:gd name="connsiteY0" fmla="*/ 2351017 h 2507878"/>
                  <a:gd name="connsiteX1" fmla="*/ 1029887 w 1952054"/>
                  <a:gd name="connsiteY1" fmla="*/ 0 h 2507878"/>
                  <a:gd name="connsiteX2" fmla="*/ 1952054 w 1952054"/>
                  <a:gd name="connsiteY2" fmla="*/ 2413271 h 2507878"/>
                  <a:gd name="connsiteX3" fmla="*/ 0 w 1952054"/>
                  <a:gd name="connsiteY3" fmla="*/ 2351017 h 2507878"/>
                  <a:gd name="connsiteX0" fmla="*/ 0 w 1952054"/>
                  <a:gd name="connsiteY0" fmla="*/ 2351017 h 2565164"/>
                  <a:gd name="connsiteX1" fmla="*/ 1029887 w 1952054"/>
                  <a:gd name="connsiteY1" fmla="*/ 0 h 2565164"/>
                  <a:gd name="connsiteX2" fmla="*/ 1952054 w 1952054"/>
                  <a:gd name="connsiteY2" fmla="*/ 2413271 h 2565164"/>
                  <a:gd name="connsiteX3" fmla="*/ 0 w 1952054"/>
                  <a:gd name="connsiteY3" fmla="*/ 2351017 h 2565164"/>
                  <a:gd name="connsiteX0" fmla="*/ 0 w 1931470"/>
                  <a:gd name="connsiteY0" fmla="*/ 2406907 h 2590030"/>
                  <a:gd name="connsiteX1" fmla="*/ 1009303 w 1931470"/>
                  <a:gd name="connsiteY1" fmla="*/ 0 h 2590030"/>
                  <a:gd name="connsiteX2" fmla="*/ 1931470 w 1931470"/>
                  <a:gd name="connsiteY2" fmla="*/ 2413271 h 2590030"/>
                  <a:gd name="connsiteX3" fmla="*/ 0 w 1931470"/>
                  <a:gd name="connsiteY3" fmla="*/ 2406907 h 2590030"/>
                  <a:gd name="connsiteX0" fmla="*/ 0 w 1968822"/>
                  <a:gd name="connsiteY0" fmla="*/ 2389591 h 2581814"/>
                  <a:gd name="connsiteX1" fmla="*/ 1046655 w 1968822"/>
                  <a:gd name="connsiteY1" fmla="*/ 0 h 2581814"/>
                  <a:gd name="connsiteX2" fmla="*/ 1968822 w 1968822"/>
                  <a:gd name="connsiteY2" fmla="*/ 2413271 h 2581814"/>
                  <a:gd name="connsiteX3" fmla="*/ 0 w 1968822"/>
                  <a:gd name="connsiteY3" fmla="*/ 2389591 h 258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822" h="2581814">
                    <a:moveTo>
                      <a:pt x="0" y="2389591"/>
                    </a:moveTo>
                    <a:lnTo>
                      <a:pt x="1046655" y="0"/>
                    </a:lnTo>
                    <a:lnTo>
                      <a:pt x="1968822" y="2413271"/>
                    </a:lnTo>
                    <a:cubicBezTo>
                      <a:pt x="1335174" y="2654487"/>
                      <a:pt x="702528" y="2628095"/>
                      <a:pt x="0" y="238959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0" name="Elipsa 2">
                <a:extLst>
                  <a:ext uri="{FF2B5EF4-FFF2-40B4-BE49-F238E27FC236}">
                    <a16:creationId xmlns:a16="http://schemas.microsoft.com/office/drawing/2014/main" xmlns="" id="{811A0DDF-1B52-4B58-A6D8-D6D9CC2FD285}"/>
                  </a:ext>
                </a:extLst>
              </p:cNvPr>
              <p:cNvSpPr/>
              <p:nvPr/>
            </p:nvSpPr>
            <p:spPr bwMode="auto">
              <a:xfrm flipH="1">
                <a:off x="465719" y="620846"/>
                <a:ext cx="5380003" cy="5398475"/>
              </a:xfrm>
              <a:custGeom>
                <a:avLst/>
                <a:gdLst>
                  <a:gd name="connsiteX0" fmla="*/ 0 w 936104"/>
                  <a:gd name="connsiteY0" fmla="*/ 328297 h 656594"/>
                  <a:gd name="connsiteX1" fmla="*/ 468052 w 936104"/>
                  <a:gd name="connsiteY1" fmla="*/ 0 h 656594"/>
                  <a:gd name="connsiteX2" fmla="*/ 936104 w 936104"/>
                  <a:gd name="connsiteY2" fmla="*/ 328297 h 656594"/>
                  <a:gd name="connsiteX3" fmla="*/ 468052 w 936104"/>
                  <a:gd name="connsiteY3" fmla="*/ 656594 h 656594"/>
                  <a:gd name="connsiteX4" fmla="*/ 0 w 936104"/>
                  <a:gd name="connsiteY4" fmla="*/ 328297 h 656594"/>
                  <a:gd name="connsiteX0" fmla="*/ 0 w 936104"/>
                  <a:gd name="connsiteY0" fmla="*/ 328297 h 656594"/>
                  <a:gd name="connsiteX1" fmla="*/ 468052 w 936104"/>
                  <a:gd name="connsiteY1" fmla="*/ 0 h 656594"/>
                  <a:gd name="connsiteX2" fmla="*/ 936104 w 936104"/>
                  <a:gd name="connsiteY2" fmla="*/ 328297 h 656594"/>
                  <a:gd name="connsiteX3" fmla="*/ 468052 w 936104"/>
                  <a:gd name="connsiteY3" fmla="*/ 656594 h 656594"/>
                  <a:gd name="connsiteX4" fmla="*/ 0 w 936104"/>
                  <a:gd name="connsiteY4" fmla="*/ 328297 h 656594"/>
                  <a:gd name="connsiteX0" fmla="*/ 0 w 907545"/>
                  <a:gd name="connsiteY0" fmla="*/ 329441 h 660203"/>
                  <a:gd name="connsiteX1" fmla="*/ 468052 w 907545"/>
                  <a:gd name="connsiteY1" fmla="*/ 1144 h 660203"/>
                  <a:gd name="connsiteX2" fmla="*/ 907545 w 907545"/>
                  <a:gd name="connsiteY2" fmla="*/ 428155 h 660203"/>
                  <a:gd name="connsiteX3" fmla="*/ 468052 w 907545"/>
                  <a:gd name="connsiteY3" fmla="*/ 657738 h 660203"/>
                  <a:gd name="connsiteX4" fmla="*/ 0 w 907545"/>
                  <a:gd name="connsiteY4" fmla="*/ 329441 h 660203"/>
                  <a:gd name="connsiteX0" fmla="*/ 0 w 907545"/>
                  <a:gd name="connsiteY0" fmla="*/ 329441 h 659377"/>
                  <a:gd name="connsiteX1" fmla="*/ 468052 w 907545"/>
                  <a:gd name="connsiteY1" fmla="*/ 1144 h 659377"/>
                  <a:gd name="connsiteX2" fmla="*/ 907545 w 907545"/>
                  <a:gd name="connsiteY2" fmla="*/ 428155 h 659377"/>
                  <a:gd name="connsiteX3" fmla="*/ 468052 w 907545"/>
                  <a:gd name="connsiteY3" fmla="*/ 657738 h 659377"/>
                  <a:gd name="connsiteX4" fmla="*/ 0 w 907545"/>
                  <a:gd name="connsiteY4" fmla="*/ 329441 h 659377"/>
                  <a:gd name="connsiteX0" fmla="*/ 0 w 972295"/>
                  <a:gd name="connsiteY0" fmla="*/ 328361 h 658297"/>
                  <a:gd name="connsiteX1" fmla="*/ 468052 w 972295"/>
                  <a:gd name="connsiteY1" fmla="*/ 64 h 658297"/>
                  <a:gd name="connsiteX2" fmla="*/ 929002 w 972295"/>
                  <a:gd name="connsiteY2" fmla="*/ 301439 h 658297"/>
                  <a:gd name="connsiteX3" fmla="*/ 907545 w 972295"/>
                  <a:gd name="connsiteY3" fmla="*/ 427075 h 658297"/>
                  <a:gd name="connsiteX4" fmla="*/ 468052 w 972295"/>
                  <a:gd name="connsiteY4" fmla="*/ 656658 h 658297"/>
                  <a:gd name="connsiteX5" fmla="*/ 0 w 972295"/>
                  <a:gd name="connsiteY5" fmla="*/ 328361 h 658297"/>
                  <a:gd name="connsiteX0" fmla="*/ 0 w 972295"/>
                  <a:gd name="connsiteY0" fmla="*/ 328361 h 658297"/>
                  <a:gd name="connsiteX1" fmla="*/ 468052 w 972295"/>
                  <a:gd name="connsiteY1" fmla="*/ 64 h 658297"/>
                  <a:gd name="connsiteX2" fmla="*/ 929002 w 972295"/>
                  <a:gd name="connsiteY2" fmla="*/ 301439 h 658297"/>
                  <a:gd name="connsiteX3" fmla="*/ 907545 w 972295"/>
                  <a:gd name="connsiteY3" fmla="*/ 427075 h 658297"/>
                  <a:gd name="connsiteX4" fmla="*/ 468052 w 972295"/>
                  <a:gd name="connsiteY4" fmla="*/ 656658 h 658297"/>
                  <a:gd name="connsiteX5" fmla="*/ 0 w 972295"/>
                  <a:gd name="connsiteY5" fmla="*/ 328361 h 658297"/>
                  <a:gd name="connsiteX0" fmla="*/ 0 w 978471"/>
                  <a:gd name="connsiteY0" fmla="*/ 328445 h 658381"/>
                  <a:gd name="connsiteX1" fmla="*/ 468052 w 978471"/>
                  <a:gd name="connsiteY1" fmla="*/ 148 h 658381"/>
                  <a:gd name="connsiteX2" fmla="*/ 938522 w 978471"/>
                  <a:gd name="connsiteY2" fmla="*/ 288062 h 658381"/>
                  <a:gd name="connsiteX3" fmla="*/ 907545 w 978471"/>
                  <a:gd name="connsiteY3" fmla="*/ 427159 h 658381"/>
                  <a:gd name="connsiteX4" fmla="*/ 468052 w 978471"/>
                  <a:gd name="connsiteY4" fmla="*/ 656742 h 658381"/>
                  <a:gd name="connsiteX5" fmla="*/ 0 w 978471"/>
                  <a:gd name="connsiteY5" fmla="*/ 328445 h 658381"/>
                  <a:gd name="connsiteX0" fmla="*/ 0 w 978471"/>
                  <a:gd name="connsiteY0" fmla="*/ 328696 h 658632"/>
                  <a:gd name="connsiteX1" fmla="*/ 468052 w 978471"/>
                  <a:gd name="connsiteY1" fmla="*/ 399 h 658632"/>
                  <a:gd name="connsiteX2" fmla="*/ 938522 w 978471"/>
                  <a:gd name="connsiteY2" fmla="*/ 288313 h 658632"/>
                  <a:gd name="connsiteX3" fmla="*/ 907545 w 978471"/>
                  <a:gd name="connsiteY3" fmla="*/ 427410 h 658632"/>
                  <a:gd name="connsiteX4" fmla="*/ 468052 w 978471"/>
                  <a:gd name="connsiteY4" fmla="*/ 656993 h 658632"/>
                  <a:gd name="connsiteX5" fmla="*/ 0 w 978471"/>
                  <a:gd name="connsiteY5" fmla="*/ 328696 h 658632"/>
                  <a:gd name="connsiteX0" fmla="*/ 0 w 980552"/>
                  <a:gd name="connsiteY0" fmla="*/ 328696 h 658632"/>
                  <a:gd name="connsiteX1" fmla="*/ 468052 w 980552"/>
                  <a:gd name="connsiteY1" fmla="*/ 399 h 658632"/>
                  <a:gd name="connsiteX2" fmla="*/ 938522 w 980552"/>
                  <a:gd name="connsiteY2" fmla="*/ 288313 h 658632"/>
                  <a:gd name="connsiteX3" fmla="*/ 907545 w 980552"/>
                  <a:gd name="connsiteY3" fmla="*/ 427410 h 658632"/>
                  <a:gd name="connsiteX4" fmla="*/ 468052 w 980552"/>
                  <a:gd name="connsiteY4" fmla="*/ 656993 h 658632"/>
                  <a:gd name="connsiteX5" fmla="*/ 0 w 980552"/>
                  <a:gd name="connsiteY5" fmla="*/ 328696 h 658632"/>
                  <a:gd name="connsiteX0" fmla="*/ 0 w 980552"/>
                  <a:gd name="connsiteY0" fmla="*/ 319415 h 658594"/>
                  <a:gd name="connsiteX1" fmla="*/ 468052 w 980552"/>
                  <a:gd name="connsiteY1" fmla="*/ 92 h 658594"/>
                  <a:gd name="connsiteX2" fmla="*/ 938522 w 980552"/>
                  <a:gd name="connsiteY2" fmla="*/ 288006 h 658594"/>
                  <a:gd name="connsiteX3" fmla="*/ 907545 w 980552"/>
                  <a:gd name="connsiteY3" fmla="*/ 427103 h 658594"/>
                  <a:gd name="connsiteX4" fmla="*/ 468052 w 980552"/>
                  <a:gd name="connsiteY4" fmla="*/ 656686 h 658594"/>
                  <a:gd name="connsiteX5" fmla="*/ 0 w 980552"/>
                  <a:gd name="connsiteY5" fmla="*/ 319415 h 658594"/>
                  <a:gd name="connsiteX0" fmla="*/ 39717 w 1020269"/>
                  <a:gd name="connsiteY0" fmla="*/ 319415 h 656709"/>
                  <a:gd name="connsiteX1" fmla="*/ 507769 w 1020269"/>
                  <a:gd name="connsiteY1" fmla="*/ 92 h 656709"/>
                  <a:gd name="connsiteX2" fmla="*/ 978239 w 1020269"/>
                  <a:gd name="connsiteY2" fmla="*/ 288006 h 656709"/>
                  <a:gd name="connsiteX3" fmla="*/ 947262 w 1020269"/>
                  <a:gd name="connsiteY3" fmla="*/ 427103 h 656709"/>
                  <a:gd name="connsiteX4" fmla="*/ 507769 w 1020269"/>
                  <a:gd name="connsiteY4" fmla="*/ 656686 h 656709"/>
                  <a:gd name="connsiteX5" fmla="*/ 78626 w 1020269"/>
                  <a:gd name="connsiteY5" fmla="*/ 440563 h 656709"/>
                  <a:gd name="connsiteX6" fmla="*/ 39717 w 1020269"/>
                  <a:gd name="connsiteY6" fmla="*/ 319415 h 656709"/>
                  <a:gd name="connsiteX0" fmla="*/ 32696 w 1013248"/>
                  <a:gd name="connsiteY0" fmla="*/ 319415 h 656709"/>
                  <a:gd name="connsiteX1" fmla="*/ 500748 w 1013248"/>
                  <a:gd name="connsiteY1" fmla="*/ 92 h 656709"/>
                  <a:gd name="connsiteX2" fmla="*/ 971218 w 1013248"/>
                  <a:gd name="connsiteY2" fmla="*/ 288006 h 656709"/>
                  <a:gd name="connsiteX3" fmla="*/ 940241 w 1013248"/>
                  <a:gd name="connsiteY3" fmla="*/ 427103 h 656709"/>
                  <a:gd name="connsiteX4" fmla="*/ 500748 w 1013248"/>
                  <a:gd name="connsiteY4" fmla="*/ 656686 h 656709"/>
                  <a:gd name="connsiteX5" fmla="*/ 71605 w 1013248"/>
                  <a:gd name="connsiteY5" fmla="*/ 440563 h 656709"/>
                  <a:gd name="connsiteX6" fmla="*/ 32696 w 1013248"/>
                  <a:gd name="connsiteY6" fmla="*/ 319415 h 656709"/>
                  <a:gd name="connsiteX0" fmla="*/ 32696 w 1013248"/>
                  <a:gd name="connsiteY0" fmla="*/ 319415 h 656709"/>
                  <a:gd name="connsiteX1" fmla="*/ 500748 w 1013248"/>
                  <a:gd name="connsiteY1" fmla="*/ 92 h 656709"/>
                  <a:gd name="connsiteX2" fmla="*/ 971218 w 1013248"/>
                  <a:gd name="connsiteY2" fmla="*/ 288006 h 656709"/>
                  <a:gd name="connsiteX3" fmla="*/ 940241 w 1013248"/>
                  <a:gd name="connsiteY3" fmla="*/ 427103 h 656709"/>
                  <a:gd name="connsiteX4" fmla="*/ 500748 w 1013248"/>
                  <a:gd name="connsiteY4" fmla="*/ 656686 h 656709"/>
                  <a:gd name="connsiteX5" fmla="*/ 71605 w 1013248"/>
                  <a:gd name="connsiteY5" fmla="*/ 440563 h 656709"/>
                  <a:gd name="connsiteX6" fmla="*/ 32696 w 1013248"/>
                  <a:gd name="connsiteY6" fmla="*/ 319415 h 656709"/>
                  <a:gd name="connsiteX0" fmla="*/ 26351 w 1006903"/>
                  <a:gd name="connsiteY0" fmla="*/ 319415 h 656709"/>
                  <a:gd name="connsiteX1" fmla="*/ 494403 w 1006903"/>
                  <a:gd name="connsiteY1" fmla="*/ 92 h 656709"/>
                  <a:gd name="connsiteX2" fmla="*/ 964873 w 1006903"/>
                  <a:gd name="connsiteY2" fmla="*/ 288006 h 656709"/>
                  <a:gd name="connsiteX3" fmla="*/ 933896 w 1006903"/>
                  <a:gd name="connsiteY3" fmla="*/ 427103 h 656709"/>
                  <a:gd name="connsiteX4" fmla="*/ 494403 w 1006903"/>
                  <a:gd name="connsiteY4" fmla="*/ 656686 h 656709"/>
                  <a:gd name="connsiteX5" fmla="*/ 65260 w 1006903"/>
                  <a:gd name="connsiteY5" fmla="*/ 440563 h 656709"/>
                  <a:gd name="connsiteX6" fmla="*/ 26351 w 1006903"/>
                  <a:gd name="connsiteY6" fmla="*/ 319415 h 656709"/>
                  <a:gd name="connsiteX0" fmla="*/ 26351 w 1006903"/>
                  <a:gd name="connsiteY0" fmla="*/ 319325 h 656619"/>
                  <a:gd name="connsiteX1" fmla="*/ 494403 w 1006903"/>
                  <a:gd name="connsiteY1" fmla="*/ 2 h 656619"/>
                  <a:gd name="connsiteX2" fmla="*/ 964873 w 1006903"/>
                  <a:gd name="connsiteY2" fmla="*/ 287916 h 656619"/>
                  <a:gd name="connsiteX3" fmla="*/ 933896 w 1006903"/>
                  <a:gd name="connsiteY3" fmla="*/ 427013 h 656619"/>
                  <a:gd name="connsiteX4" fmla="*/ 494403 w 1006903"/>
                  <a:gd name="connsiteY4" fmla="*/ 656596 h 656619"/>
                  <a:gd name="connsiteX5" fmla="*/ 65260 w 1006903"/>
                  <a:gd name="connsiteY5" fmla="*/ 440473 h 656619"/>
                  <a:gd name="connsiteX6" fmla="*/ 26351 w 1006903"/>
                  <a:gd name="connsiteY6" fmla="*/ 319325 h 656619"/>
                  <a:gd name="connsiteX0" fmla="*/ 49160 w 1029712"/>
                  <a:gd name="connsiteY0" fmla="*/ 319325 h 656619"/>
                  <a:gd name="connsiteX1" fmla="*/ 517212 w 1029712"/>
                  <a:gd name="connsiteY1" fmla="*/ 2 h 656619"/>
                  <a:gd name="connsiteX2" fmla="*/ 987682 w 1029712"/>
                  <a:gd name="connsiteY2" fmla="*/ 287916 h 656619"/>
                  <a:gd name="connsiteX3" fmla="*/ 956705 w 1029712"/>
                  <a:gd name="connsiteY3" fmla="*/ 427013 h 656619"/>
                  <a:gd name="connsiteX4" fmla="*/ 517212 w 1029712"/>
                  <a:gd name="connsiteY4" fmla="*/ 656596 h 656619"/>
                  <a:gd name="connsiteX5" fmla="*/ 88069 w 1029712"/>
                  <a:gd name="connsiteY5" fmla="*/ 440473 h 656619"/>
                  <a:gd name="connsiteX6" fmla="*/ 49160 w 1029712"/>
                  <a:gd name="connsiteY6" fmla="*/ 319325 h 656619"/>
                  <a:gd name="connsiteX0" fmla="*/ 0 w 941643"/>
                  <a:gd name="connsiteY0" fmla="*/ 440473 h 656619"/>
                  <a:gd name="connsiteX1" fmla="*/ 429143 w 941643"/>
                  <a:gd name="connsiteY1" fmla="*/ 2 h 656619"/>
                  <a:gd name="connsiteX2" fmla="*/ 899613 w 941643"/>
                  <a:gd name="connsiteY2" fmla="*/ 287916 h 656619"/>
                  <a:gd name="connsiteX3" fmla="*/ 868636 w 941643"/>
                  <a:gd name="connsiteY3" fmla="*/ 427013 h 656619"/>
                  <a:gd name="connsiteX4" fmla="*/ 429143 w 941643"/>
                  <a:gd name="connsiteY4" fmla="*/ 656596 h 656619"/>
                  <a:gd name="connsiteX5" fmla="*/ 0 w 941643"/>
                  <a:gd name="connsiteY5" fmla="*/ 440473 h 656619"/>
                  <a:gd name="connsiteX0" fmla="*/ 71604 w 1013247"/>
                  <a:gd name="connsiteY0" fmla="*/ 440538 h 656684"/>
                  <a:gd name="connsiteX1" fmla="*/ 38285 w 1013247"/>
                  <a:gd name="connsiteY1" fmla="*/ 314902 h 656684"/>
                  <a:gd name="connsiteX2" fmla="*/ 500747 w 1013247"/>
                  <a:gd name="connsiteY2" fmla="*/ 67 h 656684"/>
                  <a:gd name="connsiteX3" fmla="*/ 971217 w 1013247"/>
                  <a:gd name="connsiteY3" fmla="*/ 287981 h 656684"/>
                  <a:gd name="connsiteX4" fmla="*/ 940240 w 1013247"/>
                  <a:gd name="connsiteY4" fmla="*/ 427078 h 656684"/>
                  <a:gd name="connsiteX5" fmla="*/ 500747 w 1013247"/>
                  <a:gd name="connsiteY5" fmla="*/ 656661 h 656684"/>
                  <a:gd name="connsiteX6" fmla="*/ 71604 w 1013247"/>
                  <a:gd name="connsiteY6" fmla="*/ 440538 h 656684"/>
                  <a:gd name="connsiteX0" fmla="*/ 72895 w 1014538"/>
                  <a:gd name="connsiteY0" fmla="*/ 440538 h 656684"/>
                  <a:gd name="connsiteX1" fmla="*/ 39576 w 1014538"/>
                  <a:gd name="connsiteY1" fmla="*/ 314902 h 656684"/>
                  <a:gd name="connsiteX2" fmla="*/ 502038 w 1014538"/>
                  <a:gd name="connsiteY2" fmla="*/ 67 h 656684"/>
                  <a:gd name="connsiteX3" fmla="*/ 972508 w 1014538"/>
                  <a:gd name="connsiteY3" fmla="*/ 287981 h 656684"/>
                  <a:gd name="connsiteX4" fmla="*/ 941531 w 1014538"/>
                  <a:gd name="connsiteY4" fmla="*/ 427078 h 656684"/>
                  <a:gd name="connsiteX5" fmla="*/ 502038 w 1014538"/>
                  <a:gd name="connsiteY5" fmla="*/ 656661 h 656684"/>
                  <a:gd name="connsiteX6" fmla="*/ 72895 w 1014538"/>
                  <a:gd name="connsiteY6" fmla="*/ 440538 h 656684"/>
                  <a:gd name="connsiteX0" fmla="*/ 72895 w 1014538"/>
                  <a:gd name="connsiteY0" fmla="*/ 440538 h 656684"/>
                  <a:gd name="connsiteX1" fmla="*/ 39576 w 1014538"/>
                  <a:gd name="connsiteY1" fmla="*/ 314902 h 656684"/>
                  <a:gd name="connsiteX2" fmla="*/ 502038 w 1014538"/>
                  <a:gd name="connsiteY2" fmla="*/ 67 h 656684"/>
                  <a:gd name="connsiteX3" fmla="*/ 972508 w 1014538"/>
                  <a:gd name="connsiteY3" fmla="*/ 287981 h 656684"/>
                  <a:gd name="connsiteX4" fmla="*/ 941531 w 1014538"/>
                  <a:gd name="connsiteY4" fmla="*/ 427078 h 656684"/>
                  <a:gd name="connsiteX5" fmla="*/ 502038 w 1014538"/>
                  <a:gd name="connsiteY5" fmla="*/ 656661 h 656684"/>
                  <a:gd name="connsiteX6" fmla="*/ 72895 w 1014538"/>
                  <a:gd name="connsiteY6" fmla="*/ 440538 h 656684"/>
                  <a:gd name="connsiteX0" fmla="*/ 72895 w 1014538"/>
                  <a:gd name="connsiteY0" fmla="*/ 440538 h 656684"/>
                  <a:gd name="connsiteX1" fmla="*/ 39576 w 1014538"/>
                  <a:gd name="connsiteY1" fmla="*/ 314902 h 656684"/>
                  <a:gd name="connsiteX2" fmla="*/ 502038 w 1014538"/>
                  <a:gd name="connsiteY2" fmla="*/ 67 h 656684"/>
                  <a:gd name="connsiteX3" fmla="*/ 972508 w 1014538"/>
                  <a:gd name="connsiteY3" fmla="*/ 287981 h 656684"/>
                  <a:gd name="connsiteX4" fmla="*/ 941531 w 1014538"/>
                  <a:gd name="connsiteY4" fmla="*/ 427078 h 656684"/>
                  <a:gd name="connsiteX5" fmla="*/ 502038 w 1014538"/>
                  <a:gd name="connsiteY5" fmla="*/ 656661 h 656684"/>
                  <a:gd name="connsiteX6" fmla="*/ 72895 w 1014538"/>
                  <a:gd name="connsiteY6" fmla="*/ 440538 h 656684"/>
                  <a:gd name="connsiteX0" fmla="*/ 72895 w 1014538"/>
                  <a:gd name="connsiteY0" fmla="*/ 440538 h 656684"/>
                  <a:gd name="connsiteX1" fmla="*/ 39576 w 1014538"/>
                  <a:gd name="connsiteY1" fmla="*/ 314902 h 656684"/>
                  <a:gd name="connsiteX2" fmla="*/ 502038 w 1014538"/>
                  <a:gd name="connsiteY2" fmla="*/ 67 h 656684"/>
                  <a:gd name="connsiteX3" fmla="*/ 972508 w 1014538"/>
                  <a:gd name="connsiteY3" fmla="*/ 287981 h 656684"/>
                  <a:gd name="connsiteX4" fmla="*/ 941531 w 1014538"/>
                  <a:gd name="connsiteY4" fmla="*/ 427078 h 656684"/>
                  <a:gd name="connsiteX5" fmla="*/ 502038 w 1014538"/>
                  <a:gd name="connsiteY5" fmla="*/ 656661 h 656684"/>
                  <a:gd name="connsiteX6" fmla="*/ 72895 w 1014538"/>
                  <a:gd name="connsiteY6" fmla="*/ 440538 h 656684"/>
                  <a:gd name="connsiteX0" fmla="*/ 61049 w 1021731"/>
                  <a:gd name="connsiteY0" fmla="*/ 440538 h 656684"/>
                  <a:gd name="connsiteX1" fmla="*/ 46769 w 1021731"/>
                  <a:gd name="connsiteY1" fmla="*/ 314902 h 656684"/>
                  <a:gd name="connsiteX2" fmla="*/ 509231 w 1021731"/>
                  <a:gd name="connsiteY2" fmla="*/ 67 h 656684"/>
                  <a:gd name="connsiteX3" fmla="*/ 979701 w 1021731"/>
                  <a:gd name="connsiteY3" fmla="*/ 287981 h 656684"/>
                  <a:gd name="connsiteX4" fmla="*/ 948724 w 1021731"/>
                  <a:gd name="connsiteY4" fmla="*/ 427078 h 656684"/>
                  <a:gd name="connsiteX5" fmla="*/ 509231 w 1021731"/>
                  <a:gd name="connsiteY5" fmla="*/ 656661 h 656684"/>
                  <a:gd name="connsiteX6" fmla="*/ 61049 w 1021731"/>
                  <a:gd name="connsiteY6" fmla="*/ 440538 h 656684"/>
                  <a:gd name="connsiteX0" fmla="*/ 61049 w 1021731"/>
                  <a:gd name="connsiteY0" fmla="*/ 440538 h 656739"/>
                  <a:gd name="connsiteX1" fmla="*/ 46769 w 1021731"/>
                  <a:gd name="connsiteY1" fmla="*/ 314902 h 656739"/>
                  <a:gd name="connsiteX2" fmla="*/ 509231 w 1021731"/>
                  <a:gd name="connsiteY2" fmla="*/ 67 h 656739"/>
                  <a:gd name="connsiteX3" fmla="*/ 979701 w 1021731"/>
                  <a:gd name="connsiteY3" fmla="*/ 287981 h 656739"/>
                  <a:gd name="connsiteX4" fmla="*/ 948724 w 1021731"/>
                  <a:gd name="connsiteY4" fmla="*/ 427078 h 656739"/>
                  <a:gd name="connsiteX5" fmla="*/ 509231 w 1021731"/>
                  <a:gd name="connsiteY5" fmla="*/ 656661 h 656739"/>
                  <a:gd name="connsiteX6" fmla="*/ 61049 w 1021731"/>
                  <a:gd name="connsiteY6" fmla="*/ 440538 h 656739"/>
                  <a:gd name="connsiteX0" fmla="*/ 61049 w 1021731"/>
                  <a:gd name="connsiteY0" fmla="*/ 440538 h 670183"/>
                  <a:gd name="connsiteX1" fmla="*/ 46769 w 1021731"/>
                  <a:gd name="connsiteY1" fmla="*/ 314902 h 670183"/>
                  <a:gd name="connsiteX2" fmla="*/ 509231 w 1021731"/>
                  <a:gd name="connsiteY2" fmla="*/ 67 h 670183"/>
                  <a:gd name="connsiteX3" fmla="*/ 979701 w 1021731"/>
                  <a:gd name="connsiteY3" fmla="*/ 287981 h 670183"/>
                  <a:gd name="connsiteX4" fmla="*/ 948724 w 1021731"/>
                  <a:gd name="connsiteY4" fmla="*/ 427078 h 670183"/>
                  <a:gd name="connsiteX5" fmla="*/ 509231 w 1021731"/>
                  <a:gd name="connsiteY5" fmla="*/ 670122 h 670183"/>
                  <a:gd name="connsiteX6" fmla="*/ 61049 w 1021731"/>
                  <a:gd name="connsiteY6" fmla="*/ 440538 h 670183"/>
                  <a:gd name="connsiteX0" fmla="*/ 61049 w 1021731"/>
                  <a:gd name="connsiteY0" fmla="*/ 440531 h 670176"/>
                  <a:gd name="connsiteX1" fmla="*/ 46769 w 1021731"/>
                  <a:gd name="connsiteY1" fmla="*/ 314895 h 670176"/>
                  <a:gd name="connsiteX2" fmla="*/ 509231 w 1021731"/>
                  <a:gd name="connsiteY2" fmla="*/ 60 h 670176"/>
                  <a:gd name="connsiteX3" fmla="*/ 979701 w 1021731"/>
                  <a:gd name="connsiteY3" fmla="*/ 287974 h 670176"/>
                  <a:gd name="connsiteX4" fmla="*/ 948724 w 1021731"/>
                  <a:gd name="connsiteY4" fmla="*/ 427071 h 670176"/>
                  <a:gd name="connsiteX5" fmla="*/ 509231 w 1021731"/>
                  <a:gd name="connsiteY5" fmla="*/ 670115 h 670176"/>
                  <a:gd name="connsiteX6" fmla="*/ 61049 w 1021731"/>
                  <a:gd name="connsiteY6" fmla="*/ 440531 h 670176"/>
                  <a:gd name="connsiteX0" fmla="*/ 61049 w 1021731"/>
                  <a:gd name="connsiteY0" fmla="*/ 440531 h 670176"/>
                  <a:gd name="connsiteX1" fmla="*/ 46769 w 1021731"/>
                  <a:gd name="connsiteY1" fmla="*/ 314895 h 670176"/>
                  <a:gd name="connsiteX2" fmla="*/ 509231 w 1021731"/>
                  <a:gd name="connsiteY2" fmla="*/ 60 h 670176"/>
                  <a:gd name="connsiteX3" fmla="*/ 979701 w 1021731"/>
                  <a:gd name="connsiteY3" fmla="*/ 287974 h 670176"/>
                  <a:gd name="connsiteX4" fmla="*/ 948724 w 1021731"/>
                  <a:gd name="connsiteY4" fmla="*/ 427071 h 670176"/>
                  <a:gd name="connsiteX5" fmla="*/ 509231 w 1021731"/>
                  <a:gd name="connsiteY5" fmla="*/ 670115 h 670176"/>
                  <a:gd name="connsiteX6" fmla="*/ 61049 w 1021731"/>
                  <a:gd name="connsiteY6" fmla="*/ 440531 h 670176"/>
                  <a:gd name="connsiteX0" fmla="*/ 61049 w 1021731"/>
                  <a:gd name="connsiteY0" fmla="*/ 440531 h 670176"/>
                  <a:gd name="connsiteX1" fmla="*/ 46769 w 1021731"/>
                  <a:gd name="connsiteY1" fmla="*/ 314895 h 670176"/>
                  <a:gd name="connsiteX2" fmla="*/ 509231 w 1021731"/>
                  <a:gd name="connsiteY2" fmla="*/ 60 h 670176"/>
                  <a:gd name="connsiteX3" fmla="*/ 979701 w 1021731"/>
                  <a:gd name="connsiteY3" fmla="*/ 287974 h 670176"/>
                  <a:gd name="connsiteX4" fmla="*/ 948724 w 1021731"/>
                  <a:gd name="connsiteY4" fmla="*/ 427071 h 670176"/>
                  <a:gd name="connsiteX5" fmla="*/ 509231 w 1021731"/>
                  <a:gd name="connsiteY5" fmla="*/ 670115 h 670176"/>
                  <a:gd name="connsiteX6" fmla="*/ 61049 w 1021731"/>
                  <a:gd name="connsiteY6" fmla="*/ 440531 h 670176"/>
                  <a:gd name="connsiteX0" fmla="*/ 61049 w 1021731"/>
                  <a:gd name="connsiteY0" fmla="*/ 440531 h 670176"/>
                  <a:gd name="connsiteX1" fmla="*/ 46769 w 1021731"/>
                  <a:gd name="connsiteY1" fmla="*/ 314895 h 670176"/>
                  <a:gd name="connsiteX2" fmla="*/ 509231 w 1021731"/>
                  <a:gd name="connsiteY2" fmla="*/ 60 h 670176"/>
                  <a:gd name="connsiteX3" fmla="*/ 979701 w 1021731"/>
                  <a:gd name="connsiteY3" fmla="*/ 287974 h 670176"/>
                  <a:gd name="connsiteX4" fmla="*/ 948724 w 1021731"/>
                  <a:gd name="connsiteY4" fmla="*/ 427071 h 670176"/>
                  <a:gd name="connsiteX5" fmla="*/ 509231 w 1021731"/>
                  <a:gd name="connsiteY5" fmla="*/ 670115 h 670176"/>
                  <a:gd name="connsiteX6" fmla="*/ 61049 w 1021731"/>
                  <a:gd name="connsiteY6" fmla="*/ 440531 h 670176"/>
                  <a:gd name="connsiteX0" fmla="*/ 61049 w 1021731"/>
                  <a:gd name="connsiteY0" fmla="*/ 440531 h 670176"/>
                  <a:gd name="connsiteX1" fmla="*/ 46769 w 1021731"/>
                  <a:gd name="connsiteY1" fmla="*/ 314895 h 670176"/>
                  <a:gd name="connsiteX2" fmla="*/ 509231 w 1021731"/>
                  <a:gd name="connsiteY2" fmla="*/ 60 h 670176"/>
                  <a:gd name="connsiteX3" fmla="*/ 979701 w 1021731"/>
                  <a:gd name="connsiteY3" fmla="*/ 287974 h 670176"/>
                  <a:gd name="connsiteX4" fmla="*/ 948724 w 1021731"/>
                  <a:gd name="connsiteY4" fmla="*/ 427071 h 670176"/>
                  <a:gd name="connsiteX5" fmla="*/ 509231 w 1021731"/>
                  <a:gd name="connsiteY5" fmla="*/ 670115 h 670176"/>
                  <a:gd name="connsiteX6" fmla="*/ 61049 w 1021731"/>
                  <a:gd name="connsiteY6" fmla="*/ 440531 h 670176"/>
                  <a:gd name="connsiteX0" fmla="*/ 66957 w 1027639"/>
                  <a:gd name="connsiteY0" fmla="*/ 440531 h 670176"/>
                  <a:gd name="connsiteX1" fmla="*/ 52677 w 1027639"/>
                  <a:gd name="connsiteY1" fmla="*/ 314895 h 670176"/>
                  <a:gd name="connsiteX2" fmla="*/ 515139 w 1027639"/>
                  <a:gd name="connsiteY2" fmla="*/ 60 h 670176"/>
                  <a:gd name="connsiteX3" fmla="*/ 985609 w 1027639"/>
                  <a:gd name="connsiteY3" fmla="*/ 287974 h 670176"/>
                  <a:gd name="connsiteX4" fmla="*/ 954632 w 1027639"/>
                  <a:gd name="connsiteY4" fmla="*/ 427071 h 670176"/>
                  <a:gd name="connsiteX5" fmla="*/ 515139 w 1027639"/>
                  <a:gd name="connsiteY5" fmla="*/ 670115 h 670176"/>
                  <a:gd name="connsiteX6" fmla="*/ 66957 w 1027639"/>
                  <a:gd name="connsiteY6" fmla="*/ 440531 h 670176"/>
                  <a:gd name="connsiteX0" fmla="*/ 70061 w 1030743"/>
                  <a:gd name="connsiteY0" fmla="*/ 440531 h 670176"/>
                  <a:gd name="connsiteX1" fmla="*/ 55781 w 1030743"/>
                  <a:gd name="connsiteY1" fmla="*/ 314895 h 670176"/>
                  <a:gd name="connsiteX2" fmla="*/ 518243 w 1030743"/>
                  <a:gd name="connsiteY2" fmla="*/ 60 h 670176"/>
                  <a:gd name="connsiteX3" fmla="*/ 988713 w 1030743"/>
                  <a:gd name="connsiteY3" fmla="*/ 287974 h 670176"/>
                  <a:gd name="connsiteX4" fmla="*/ 957736 w 1030743"/>
                  <a:gd name="connsiteY4" fmla="*/ 427071 h 670176"/>
                  <a:gd name="connsiteX5" fmla="*/ 518243 w 1030743"/>
                  <a:gd name="connsiteY5" fmla="*/ 670115 h 670176"/>
                  <a:gd name="connsiteX6" fmla="*/ 70061 w 1030743"/>
                  <a:gd name="connsiteY6" fmla="*/ 440531 h 670176"/>
                  <a:gd name="connsiteX0" fmla="*/ 70061 w 1032828"/>
                  <a:gd name="connsiteY0" fmla="*/ 440531 h 670176"/>
                  <a:gd name="connsiteX1" fmla="*/ 55781 w 1032828"/>
                  <a:gd name="connsiteY1" fmla="*/ 314895 h 670176"/>
                  <a:gd name="connsiteX2" fmla="*/ 518243 w 1032828"/>
                  <a:gd name="connsiteY2" fmla="*/ 60 h 670176"/>
                  <a:gd name="connsiteX3" fmla="*/ 988713 w 1032828"/>
                  <a:gd name="connsiteY3" fmla="*/ 287974 h 670176"/>
                  <a:gd name="connsiteX4" fmla="*/ 957736 w 1032828"/>
                  <a:gd name="connsiteY4" fmla="*/ 427071 h 670176"/>
                  <a:gd name="connsiteX5" fmla="*/ 518243 w 1032828"/>
                  <a:gd name="connsiteY5" fmla="*/ 670115 h 670176"/>
                  <a:gd name="connsiteX6" fmla="*/ 70061 w 1032828"/>
                  <a:gd name="connsiteY6" fmla="*/ 440531 h 670176"/>
                  <a:gd name="connsiteX0" fmla="*/ 70061 w 1034125"/>
                  <a:gd name="connsiteY0" fmla="*/ 440531 h 670176"/>
                  <a:gd name="connsiteX1" fmla="*/ 55781 w 1034125"/>
                  <a:gd name="connsiteY1" fmla="*/ 314895 h 670176"/>
                  <a:gd name="connsiteX2" fmla="*/ 518243 w 1034125"/>
                  <a:gd name="connsiteY2" fmla="*/ 60 h 670176"/>
                  <a:gd name="connsiteX3" fmla="*/ 988713 w 1034125"/>
                  <a:gd name="connsiteY3" fmla="*/ 287974 h 670176"/>
                  <a:gd name="connsiteX4" fmla="*/ 957736 w 1034125"/>
                  <a:gd name="connsiteY4" fmla="*/ 427071 h 670176"/>
                  <a:gd name="connsiteX5" fmla="*/ 518243 w 1034125"/>
                  <a:gd name="connsiteY5" fmla="*/ 670115 h 670176"/>
                  <a:gd name="connsiteX6" fmla="*/ 70061 w 1034125"/>
                  <a:gd name="connsiteY6" fmla="*/ 440531 h 670176"/>
                  <a:gd name="connsiteX0" fmla="*/ 70061 w 1034125"/>
                  <a:gd name="connsiteY0" fmla="*/ 440531 h 688110"/>
                  <a:gd name="connsiteX1" fmla="*/ 55781 w 1034125"/>
                  <a:gd name="connsiteY1" fmla="*/ 314895 h 688110"/>
                  <a:gd name="connsiteX2" fmla="*/ 518243 w 1034125"/>
                  <a:gd name="connsiteY2" fmla="*/ 60 h 688110"/>
                  <a:gd name="connsiteX3" fmla="*/ 988713 w 1034125"/>
                  <a:gd name="connsiteY3" fmla="*/ 287974 h 688110"/>
                  <a:gd name="connsiteX4" fmla="*/ 957736 w 1034125"/>
                  <a:gd name="connsiteY4" fmla="*/ 427071 h 688110"/>
                  <a:gd name="connsiteX5" fmla="*/ 518243 w 1034125"/>
                  <a:gd name="connsiteY5" fmla="*/ 688063 h 688110"/>
                  <a:gd name="connsiteX6" fmla="*/ 70061 w 1034125"/>
                  <a:gd name="connsiteY6" fmla="*/ 440531 h 688110"/>
                  <a:gd name="connsiteX0" fmla="*/ 70061 w 1034125"/>
                  <a:gd name="connsiteY0" fmla="*/ 440531 h 689036"/>
                  <a:gd name="connsiteX1" fmla="*/ 55781 w 1034125"/>
                  <a:gd name="connsiteY1" fmla="*/ 314895 h 689036"/>
                  <a:gd name="connsiteX2" fmla="*/ 518243 w 1034125"/>
                  <a:gd name="connsiteY2" fmla="*/ 60 h 689036"/>
                  <a:gd name="connsiteX3" fmla="*/ 988713 w 1034125"/>
                  <a:gd name="connsiteY3" fmla="*/ 287974 h 689036"/>
                  <a:gd name="connsiteX4" fmla="*/ 957736 w 1034125"/>
                  <a:gd name="connsiteY4" fmla="*/ 427071 h 689036"/>
                  <a:gd name="connsiteX5" fmla="*/ 518243 w 1034125"/>
                  <a:gd name="connsiteY5" fmla="*/ 688063 h 689036"/>
                  <a:gd name="connsiteX6" fmla="*/ 70061 w 1034125"/>
                  <a:gd name="connsiteY6" fmla="*/ 440531 h 689036"/>
                  <a:gd name="connsiteX0" fmla="*/ 70061 w 1034125"/>
                  <a:gd name="connsiteY0" fmla="*/ 440531 h 688110"/>
                  <a:gd name="connsiteX1" fmla="*/ 55781 w 1034125"/>
                  <a:gd name="connsiteY1" fmla="*/ 314895 h 688110"/>
                  <a:gd name="connsiteX2" fmla="*/ 518243 w 1034125"/>
                  <a:gd name="connsiteY2" fmla="*/ 60 h 688110"/>
                  <a:gd name="connsiteX3" fmla="*/ 988713 w 1034125"/>
                  <a:gd name="connsiteY3" fmla="*/ 287974 h 688110"/>
                  <a:gd name="connsiteX4" fmla="*/ 957736 w 1034125"/>
                  <a:gd name="connsiteY4" fmla="*/ 427071 h 688110"/>
                  <a:gd name="connsiteX5" fmla="*/ 518243 w 1034125"/>
                  <a:gd name="connsiteY5" fmla="*/ 688063 h 688110"/>
                  <a:gd name="connsiteX6" fmla="*/ 70061 w 1034125"/>
                  <a:gd name="connsiteY6" fmla="*/ 440531 h 688110"/>
                  <a:gd name="connsiteX0" fmla="*/ 70061 w 1034125"/>
                  <a:gd name="connsiteY0" fmla="*/ 440531 h 688110"/>
                  <a:gd name="connsiteX1" fmla="*/ 55781 w 1034125"/>
                  <a:gd name="connsiteY1" fmla="*/ 314895 h 688110"/>
                  <a:gd name="connsiteX2" fmla="*/ 518243 w 1034125"/>
                  <a:gd name="connsiteY2" fmla="*/ 60 h 688110"/>
                  <a:gd name="connsiteX3" fmla="*/ 988713 w 1034125"/>
                  <a:gd name="connsiteY3" fmla="*/ 287974 h 688110"/>
                  <a:gd name="connsiteX4" fmla="*/ 957736 w 1034125"/>
                  <a:gd name="connsiteY4" fmla="*/ 427071 h 688110"/>
                  <a:gd name="connsiteX5" fmla="*/ 518243 w 1034125"/>
                  <a:gd name="connsiteY5" fmla="*/ 688063 h 688110"/>
                  <a:gd name="connsiteX6" fmla="*/ 70061 w 1034125"/>
                  <a:gd name="connsiteY6" fmla="*/ 440531 h 688110"/>
                  <a:gd name="connsiteX0" fmla="*/ 70061 w 1034125"/>
                  <a:gd name="connsiteY0" fmla="*/ 440531 h 688086"/>
                  <a:gd name="connsiteX1" fmla="*/ 55781 w 1034125"/>
                  <a:gd name="connsiteY1" fmla="*/ 314895 h 688086"/>
                  <a:gd name="connsiteX2" fmla="*/ 518243 w 1034125"/>
                  <a:gd name="connsiteY2" fmla="*/ 60 h 688086"/>
                  <a:gd name="connsiteX3" fmla="*/ 988713 w 1034125"/>
                  <a:gd name="connsiteY3" fmla="*/ 287974 h 688086"/>
                  <a:gd name="connsiteX4" fmla="*/ 957736 w 1034125"/>
                  <a:gd name="connsiteY4" fmla="*/ 427071 h 688086"/>
                  <a:gd name="connsiteX5" fmla="*/ 518243 w 1034125"/>
                  <a:gd name="connsiteY5" fmla="*/ 688063 h 688086"/>
                  <a:gd name="connsiteX6" fmla="*/ 70061 w 1034125"/>
                  <a:gd name="connsiteY6" fmla="*/ 440531 h 688086"/>
                  <a:gd name="connsiteX0" fmla="*/ 70061 w 1034125"/>
                  <a:gd name="connsiteY0" fmla="*/ 440531 h 688086"/>
                  <a:gd name="connsiteX1" fmla="*/ 55781 w 1034125"/>
                  <a:gd name="connsiteY1" fmla="*/ 314895 h 688086"/>
                  <a:gd name="connsiteX2" fmla="*/ 518243 w 1034125"/>
                  <a:gd name="connsiteY2" fmla="*/ 60 h 688086"/>
                  <a:gd name="connsiteX3" fmla="*/ 988713 w 1034125"/>
                  <a:gd name="connsiteY3" fmla="*/ 287974 h 688086"/>
                  <a:gd name="connsiteX4" fmla="*/ 957736 w 1034125"/>
                  <a:gd name="connsiteY4" fmla="*/ 427071 h 688086"/>
                  <a:gd name="connsiteX5" fmla="*/ 518243 w 1034125"/>
                  <a:gd name="connsiteY5" fmla="*/ 688063 h 688086"/>
                  <a:gd name="connsiteX6" fmla="*/ 70061 w 1034125"/>
                  <a:gd name="connsiteY6" fmla="*/ 440531 h 688086"/>
                  <a:gd name="connsiteX0" fmla="*/ 70061 w 1034125"/>
                  <a:gd name="connsiteY0" fmla="*/ 440531 h 688086"/>
                  <a:gd name="connsiteX1" fmla="*/ 55781 w 1034125"/>
                  <a:gd name="connsiteY1" fmla="*/ 314895 h 688086"/>
                  <a:gd name="connsiteX2" fmla="*/ 518243 w 1034125"/>
                  <a:gd name="connsiteY2" fmla="*/ 60 h 688086"/>
                  <a:gd name="connsiteX3" fmla="*/ 988713 w 1034125"/>
                  <a:gd name="connsiteY3" fmla="*/ 287974 h 688086"/>
                  <a:gd name="connsiteX4" fmla="*/ 957736 w 1034125"/>
                  <a:gd name="connsiteY4" fmla="*/ 427071 h 688086"/>
                  <a:gd name="connsiteX5" fmla="*/ 518243 w 1034125"/>
                  <a:gd name="connsiteY5" fmla="*/ 688063 h 688086"/>
                  <a:gd name="connsiteX6" fmla="*/ 70061 w 1034125"/>
                  <a:gd name="connsiteY6" fmla="*/ 440531 h 688086"/>
                  <a:gd name="connsiteX0" fmla="*/ 70061 w 1034125"/>
                  <a:gd name="connsiteY0" fmla="*/ 440531 h 656683"/>
                  <a:gd name="connsiteX1" fmla="*/ 55781 w 1034125"/>
                  <a:gd name="connsiteY1" fmla="*/ 314895 h 656683"/>
                  <a:gd name="connsiteX2" fmla="*/ 518243 w 1034125"/>
                  <a:gd name="connsiteY2" fmla="*/ 60 h 656683"/>
                  <a:gd name="connsiteX3" fmla="*/ 988713 w 1034125"/>
                  <a:gd name="connsiteY3" fmla="*/ 287974 h 656683"/>
                  <a:gd name="connsiteX4" fmla="*/ 957736 w 1034125"/>
                  <a:gd name="connsiteY4" fmla="*/ 427071 h 656683"/>
                  <a:gd name="connsiteX5" fmla="*/ 518243 w 1034125"/>
                  <a:gd name="connsiteY5" fmla="*/ 656654 h 656683"/>
                  <a:gd name="connsiteX6" fmla="*/ 70061 w 1034125"/>
                  <a:gd name="connsiteY6" fmla="*/ 440531 h 656683"/>
                  <a:gd name="connsiteX0" fmla="*/ 70061 w 1028388"/>
                  <a:gd name="connsiteY0" fmla="*/ 440531 h 656667"/>
                  <a:gd name="connsiteX1" fmla="*/ 55781 w 1028388"/>
                  <a:gd name="connsiteY1" fmla="*/ 314895 h 656667"/>
                  <a:gd name="connsiteX2" fmla="*/ 518243 w 1028388"/>
                  <a:gd name="connsiteY2" fmla="*/ 60 h 656667"/>
                  <a:gd name="connsiteX3" fmla="*/ 988713 w 1028388"/>
                  <a:gd name="connsiteY3" fmla="*/ 287974 h 656667"/>
                  <a:gd name="connsiteX4" fmla="*/ 938697 w 1028388"/>
                  <a:gd name="connsiteY4" fmla="*/ 431558 h 656667"/>
                  <a:gd name="connsiteX5" fmla="*/ 518243 w 1028388"/>
                  <a:gd name="connsiteY5" fmla="*/ 656654 h 656667"/>
                  <a:gd name="connsiteX6" fmla="*/ 70061 w 1028388"/>
                  <a:gd name="connsiteY6" fmla="*/ 440531 h 656667"/>
                  <a:gd name="connsiteX0" fmla="*/ 70061 w 1030654"/>
                  <a:gd name="connsiteY0" fmla="*/ 440531 h 656667"/>
                  <a:gd name="connsiteX1" fmla="*/ 55781 w 1030654"/>
                  <a:gd name="connsiteY1" fmla="*/ 314895 h 656667"/>
                  <a:gd name="connsiteX2" fmla="*/ 518243 w 1030654"/>
                  <a:gd name="connsiteY2" fmla="*/ 60 h 656667"/>
                  <a:gd name="connsiteX3" fmla="*/ 988713 w 1030654"/>
                  <a:gd name="connsiteY3" fmla="*/ 287974 h 656667"/>
                  <a:gd name="connsiteX4" fmla="*/ 938697 w 1030654"/>
                  <a:gd name="connsiteY4" fmla="*/ 431558 h 656667"/>
                  <a:gd name="connsiteX5" fmla="*/ 518243 w 1030654"/>
                  <a:gd name="connsiteY5" fmla="*/ 656654 h 656667"/>
                  <a:gd name="connsiteX6" fmla="*/ 70061 w 1030654"/>
                  <a:gd name="connsiteY6" fmla="*/ 440531 h 656667"/>
                  <a:gd name="connsiteX0" fmla="*/ 70061 w 1020128"/>
                  <a:gd name="connsiteY0" fmla="*/ 440531 h 656667"/>
                  <a:gd name="connsiteX1" fmla="*/ 55781 w 1020128"/>
                  <a:gd name="connsiteY1" fmla="*/ 314895 h 656667"/>
                  <a:gd name="connsiteX2" fmla="*/ 518243 w 1020128"/>
                  <a:gd name="connsiteY2" fmla="*/ 60 h 656667"/>
                  <a:gd name="connsiteX3" fmla="*/ 988713 w 1020128"/>
                  <a:gd name="connsiteY3" fmla="*/ 287974 h 656667"/>
                  <a:gd name="connsiteX4" fmla="*/ 938697 w 1020128"/>
                  <a:gd name="connsiteY4" fmla="*/ 431558 h 656667"/>
                  <a:gd name="connsiteX5" fmla="*/ 518243 w 1020128"/>
                  <a:gd name="connsiteY5" fmla="*/ 656654 h 656667"/>
                  <a:gd name="connsiteX6" fmla="*/ 70061 w 1020128"/>
                  <a:gd name="connsiteY6" fmla="*/ 440531 h 656667"/>
                  <a:gd name="connsiteX0" fmla="*/ 70061 w 1020128"/>
                  <a:gd name="connsiteY0" fmla="*/ 440531 h 657658"/>
                  <a:gd name="connsiteX1" fmla="*/ 55781 w 1020128"/>
                  <a:gd name="connsiteY1" fmla="*/ 314895 h 657658"/>
                  <a:gd name="connsiteX2" fmla="*/ 518243 w 1020128"/>
                  <a:gd name="connsiteY2" fmla="*/ 60 h 657658"/>
                  <a:gd name="connsiteX3" fmla="*/ 988713 w 1020128"/>
                  <a:gd name="connsiteY3" fmla="*/ 287974 h 657658"/>
                  <a:gd name="connsiteX4" fmla="*/ 938697 w 1020128"/>
                  <a:gd name="connsiteY4" fmla="*/ 431558 h 657658"/>
                  <a:gd name="connsiteX5" fmla="*/ 518243 w 1020128"/>
                  <a:gd name="connsiteY5" fmla="*/ 656654 h 657658"/>
                  <a:gd name="connsiteX6" fmla="*/ 70061 w 1020128"/>
                  <a:gd name="connsiteY6" fmla="*/ 440531 h 657658"/>
                  <a:gd name="connsiteX0" fmla="*/ 70061 w 1020128"/>
                  <a:gd name="connsiteY0" fmla="*/ 440531 h 657206"/>
                  <a:gd name="connsiteX1" fmla="*/ 55781 w 1020128"/>
                  <a:gd name="connsiteY1" fmla="*/ 314895 h 657206"/>
                  <a:gd name="connsiteX2" fmla="*/ 518243 w 1020128"/>
                  <a:gd name="connsiteY2" fmla="*/ 60 h 657206"/>
                  <a:gd name="connsiteX3" fmla="*/ 988713 w 1020128"/>
                  <a:gd name="connsiteY3" fmla="*/ 287974 h 657206"/>
                  <a:gd name="connsiteX4" fmla="*/ 938697 w 1020128"/>
                  <a:gd name="connsiteY4" fmla="*/ 431558 h 657206"/>
                  <a:gd name="connsiteX5" fmla="*/ 518243 w 1020128"/>
                  <a:gd name="connsiteY5" fmla="*/ 656654 h 657206"/>
                  <a:gd name="connsiteX6" fmla="*/ 70061 w 1020128"/>
                  <a:gd name="connsiteY6" fmla="*/ 440531 h 657206"/>
                  <a:gd name="connsiteX0" fmla="*/ 70061 w 1020128"/>
                  <a:gd name="connsiteY0" fmla="*/ 440486 h 657161"/>
                  <a:gd name="connsiteX1" fmla="*/ 55781 w 1020128"/>
                  <a:gd name="connsiteY1" fmla="*/ 301389 h 657161"/>
                  <a:gd name="connsiteX2" fmla="*/ 518243 w 1020128"/>
                  <a:gd name="connsiteY2" fmla="*/ 15 h 657161"/>
                  <a:gd name="connsiteX3" fmla="*/ 988713 w 1020128"/>
                  <a:gd name="connsiteY3" fmla="*/ 287929 h 657161"/>
                  <a:gd name="connsiteX4" fmla="*/ 938697 w 1020128"/>
                  <a:gd name="connsiteY4" fmla="*/ 431513 h 657161"/>
                  <a:gd name="connsiteX5" fmla="*/ 518243 w 1020128"/>
                  <a:gd name="connsiteY5" fmla="*/ 656609 h 657161"/>
                  <a:gd name="connsiteX6" fmla="*/ 70061 w 1020128"/>
                  <a:gd name="connsiteY6" fmla="*/ 440486 h 657161"/>
                  <a:gd name="connsiteX0" fmla="*/ 70061 w 1020128"/>
                  <a:gd name="connsiteY0" fmla="*/ 440799 h 657474"/>
                  <a:gd name="connsiteX1" fmla="*/ 55781 w 1020128"/>
                  <a:gd name="connsiteY1" fmla="*/ 301702 h 657474"/>
                  <a:gd name="connsiteX2" fmla="*/ 518243 w 1020128"/>
                  <a:gd name="connsiteY2" fmla="*/ 328 h 657474"/>
                  <a:gd name="connsiteX3" fmla="*/ 988713 w 1020128"/>
                  <a:gd name="connsiteY3" fmla="*/ 288242 h 657474"/>
                  <a:gd name="connsiteX4" fmla="*/ 938697 w 1020128"/>
                  <a:gd name="connsiteY4" fmla="*/ 431826 h 657474"/>
                  <a:gd name="connsiteX5" fmla="*/ 518243 w 1020128"/>
                  <a:gd name="connsiteY5" fmla="*/ 656922 h 657474"/>
                  <a:gd name="connsiteX6" fmla="*/ 70061 w 1020128"/>
                  <a:gd name="connsiteY6" fmla="*/ 440799 h 657474"/>
                  <a:gd name="connsiteX0" fmla="*/ 70061 w 1020128"/>
                  <a:gd name="connsiteY0" fmla="*/ 440824 h 657499"/>
                  <a:gd name="connsiteX1" fmla="*/ 55781 w 1020128"/>
                  <a:gd name="connsiteY1" fmla="*/ 301727 h 657499"/>
                  <a:gd name="connsiteX2" fmla="*/ 518243 w 1020128"/>
                  <a:gd name="connsiteY2" fmla="*/ 353 h 657499"/>
                  <a:gd name="connsiteX3" fmla="*/ 988713 w 1020128"/>
                  <a:gd name="connsiteY3" fmla="*/ 288267 h 657499"/>
                  <a:gd name="connsiteX4" fmla="*/ 938697 w 1020128"/>
                  <a:gd name="connsiteY4" fmla="*/ 431851 h 657499"/>
                  <a:gd name="connsiteX5" fmla="*/ 518243 w 1020128"/>
                  <a:gd name="connsiteY5" fmla="*/ 656947 h 657499"/>
                  <a:gd name="connsiteX6" fmla="*/ 70061 w 1020128"/>
                  <a:gd name="connsiteY6" fmla="*/ 440824 h 657499"/>
                  <a:gd name="connsiteX0" fmla="*/ 70061 w 1020128"/>
                  <a:gd name="connsiteY0" fmla="*/ 440486 h 657161"/>
                  <a:gd name="connsiteX1" fmla="*/ 55781 w 1020128"/>
                  <a:gd name="connsiteY1" fmla="*/ 301389 h 657161"/>
                  <a:gd name="connsiteX2" fmla="*/ 518243 w 1020128"/>
                  <a:gd name="connsiteY2" fmla="*/ 15 h 657161"/>
                  <a:gd name="connsiteX3" fmla="*/ 988713 w 1020128"/>
                  <a:gd name="connsiteY3" fmla="*/ 287929 h 657161"/>
                  <a:gd name="connsiteX4" fmla="*/ 938697 w 1020128"/>
                  <a:gd name="connsiteY4" fmla="*/ 431513 h 657161"/>
                  <a:gd name="connsiteX5" fmla="*/ 518243 w 1020128"/>
                  <a:gd name="connsiteY5" fmla="*/ 656609 h 657161"/>
                  <a:gd name="connsiteX6" fmla="*/ 70061 w 1020128"/>
                  <a:gd name="connsiteY6" fmla="*/ 440486 h 657161"/>
                  <a:gd name="connsiteX0" fmla="*/ 70061 w 1020128"/>
                  <a:gd name="connsiteY0" fmla="*/ 440486 h 656808"/>
                  <a:gd name="connsiteX1" fmla="*/ 55781 w 1020128"/>
                  <a:gd name="connsiteY1" fmla="*/ 301389 h 656808"/>
                  <a:gd name="connsiteX2" fmla="*/ 518243 w 1020128"/>
                  <a:gd name="connsiteY2" fmla="*/ 15 h 656808"/>
                  <a:gd name="connsiteX3" fmla="*/ 988713 w 1020128"/>
                  <a:gd name="connsiteY3" fmla="*/ 287929 h 656808"/>
                  <a:gd name="connsiteX4" fmla="*/ 938697 w 1020128"/>
                  <a:gd name="connsiteY4" fmla="*/ 431513 h 656808"/>
                  <a:gd name="connsiteX5" fmla="*/ 518243 w 1020128"/>
                  <a:gd name="connsiteY5" fmla="*/ 656609 h 656808"/>
                  <a:gd name="connsiteX6" fmla="*/ 70061 w 1020128"/>
                  <a:gd name="connsiteY6" fmla="*/ 440486 h 656808"/>
                  <a:gd name="connsiteX0" fmla="*/ 70061 w 1030654"/>
                  <a:gd name="connsiteY0" fmla="*/ 440486 h 656808"/>
                  <a:gd name="connsiteX1" fmla="*/ 55781 w 1030654"/>
                  <a:gd name="connsiteY1" fmla="*/ 301389 h 656808"/>
                  <a:gd name="connsiteX2" fmla="*/ 518243 w 1030654"/>
                  <a:gd name="connsiteY2" fmla="*/ 15 h 656808"/>
                  <a:gd name="connsiteX3" fmla="*/ 988713 w 1030654"/>
                  <a:gd name="connsiteY3" fmla="*/ 287929 h 656808"/>
                  <a:gd name="connsiteX4" fmla="*/ 938697 w 1030654"/>
                  <a:gd name="connsiteY4" fmla="*/ 431513 h 656808"/>
                  <a:gd name="connsiteX5" fmla="*/ 518243 w 1030654"/>
                  <a:gd name="connsiteY5" fmla="*/ 656609 h 656808"/>
                  <a:gd name="connsiteX6" fmla="*/ 70061 w 1030654"/>
                  <a:gd name="connsiteY6" fmla="*/ 440486 h 656808"/>
                  <a:gd name="connsiteX0" fmla="*/ 70061 w 1039089"/>
                  <a:gd name="connsiteY0" fmla="*/ 440486 h 656808"/>
                  <a:gd name="connsiteX1" fmla="*/ 55781 w 1039089"/>
                  <a:gd name="connsiteY1" fmla="*/ 301389 h 656808"/>
                  <a:gd name="connsiteX2" fmla="*/ 518243 w 1039089"/>
                  <a:gd name="connsiteY2" fmla="*/ 15 h 656808"/>
                  <a:gd name="connsiteX3" fmla="*/ 988713 w 1039089"/>
                  <a:gd name="connsiteY3" fmla="*/ 287929 h 656808"/>
                  <a:gd name="connsiteX4" fmla="*/ 938697 w 1039089"/>
                  <a:gd name="connsiteY4" fmla="*/ 431513 h 656808"/>
                  <a:gd name="connsiteX5" fmla="*/ 518243 w 1039089"/>
                  <a:gd name="connsiteY5" fmla="*/ 656609 h 656808"/>
                  <a:gd name="connsiteX6" fmla="*/ 70061 w 1039089"/>
                  <a:gd name="connsiteY6" fmla="*/ 440486 h 656808"/>
                  <a:gd name="connsiteX0" fmla="*/ 79942 w 1048970"/>
                  <a:gd name="connsiteY0" fmla="*/ 440486 h 656808"/>
                  <a:gd name="connsiteX1" fmla="*/ 65662 w 1048970"/>
                  <a:gd name="connsiteY1" fmla="*/ 301389 h 656808"/>
                  <a:gd name="connsiteX2" fmla="*/ 528124 w 1048970"/>
                  <a:gd name="connsiteY2" fmla="*/ 15 h 656808"/>
                  <a:gd name="connsiteX3" fmla="*/ 998594 w 1048970"/>
                  <a:gd name="connsiteY3" fmla="*/ 287929 h 656808"/>
                  <a:gd name="connsiteX4" fmla="*/ 948578 w 1048970"/>
                  <a:gd name="connsiteY4" fmla="*/ 431513 h 656808"/>
                  <a:gd name="connsiteX5" fmla="*/ 528124 w 1048970"/>
                  <a:gd name="connsiteY5" fmla="*/ 656609 h 656808"/>
                  <a:gd name="connsiteX6" fmla="*/ 79942 w 1048970"/>
                  <a:gd name="connsiteY6" fmla="*/ 440486 h 656808"/>
                  <a:gd name="connsiteX0" fmla="*/ 79942 w 1041553"/>
                  <a:gd name="connsiteY0" fmla="*/ 440486 h 656622"/>
                  <a:gd name="connsiteX1" fmla="*/ 65662 w 1041553"/>
                  <a:gd name="connsiteY1" fmla="*/ 301389 h 656622"/>
                  <a:gd name="connsiteX2" fmla="*/ 528124 w 1041553"/>
                  <a:gd name="connsiteY2" fmla="*/ 15 h 656622"/>
                  <a:gd name="connsiteX3" fmla="*/ 998594 w 1041553"/>
                  <a:gd name="connsiteY3" fmla="*/ 287929 h 656622"/>
                  <a:gd name="connsiteX4" fmla="*/ 918923 w 1041553"/>
                  <a:gd name="connsiteY4" fmla="*/ 431513 h 656622"/>
                  <a:gd name="connsiteX5" fmla="*/ 528124 w 1041553"/>
                  <a:gd name="connsiteY5" fmla="*/ 656609 h 656622"/>
                  <a:gd name="connsiteX6" fmla="*/ 79942 w 1041553"/>
                  <a:gd name="connsiteY6" fmla="*/ 440486 h 656622"/>
                  <a:gd name="connsiteX0" fmla="*/ 79942 w 1041553"/>
                  <a:gd name="connsiteY0" fmla="*/ 440486 h 657432"/>
                  <a:gd name="connsiteX1" fmla="*/ 65662 w 1041553"/>
                  <a:gd name="connsiteY1" fmla="*/ 301389 h 657432"/>
                  <a:gd name="connsiteX2" fmla="*/ 528124 w 1041553"/>
                  <a:gd name="connsiteY2" fmla="*/ 15 h 657432"/>
                  <a:gd name="connsiteX3" fmla="*/ 998594 w 1041553"/>
                  <a:gd name="connsiteY3" fmla="*/ 287929 h 657432"/>
                  <a:gd name="connsiteX4" fmla="*/ 918923 w 1041553"/>
                  <a:gd name="connsiteY4" fmla="*/ 431513 h 657432"/>
                  <a:gd name="connsiteX5" fmla="*/ 528124 w 1041553"/>
                  <a:gd name="connsiteY5" fmla="*/ 656609 h 657432"/>
                  <a:gd name="connsiteX6" fmla="*/ 79942 w 1041553"/>
                  <a:gd name="connsiteY6" fmla="*/ 440486 h 657432"/>
                  <a:gd name="connsiteX0" fmla="*/ 79942 w 1023594"/>
                  <a:gd name="connsiteY0" fmla="*/ 440501 h 657447"/>
                  <a:gd name="connsiteX1" fmla="*/ 65662 w 1023594"/>
                  <a:gd name="connsiteY1" fmla="*/ 301404 h 657447"/>
                  <a:gd name="connsiteX2" fmla="*/ 528124 w 1023594"/>
                  <a:gd name="connsiteY2" fmla="*/ 30 h 657447"/>
                  <a:gd name="connsiteX3" fmla="*/ 974870 w 1023594"/>
                  <a:gd name="connsiteY3" fmla="*/ 282348 h 657447"/>
                  <a:gd name="connsiteX4" fmla="*/ 918923 w 1023594"/>
                  <a:gd name="connsiteY4" fmla="*/ 431528 h 657447"/>
                  <a:gd name="connsiteX5" fmla="*/ 528124 w 1023594"/>
                  <a:gd name="connsiteY5" fmla="*/ 656624 h 657447"/>
                  <a:gd name="connsiteX6" fmla="*/ 79942 w 1023594"/>
                  <a:gd name="connsiteY6" fmla="*/ 440501 h 657447"/>
                  <a:gd name="connsiteX0" fmla="*/ 79942 w 1023594"/>
                  <a:gd name="connsiteY0" fmla="*/ 440695 h 657641"/>
                  <a:gd name="connsiteX1" fmla="*/ 65662 w 1023594"/>
                  <a:gd name="connsiteY1" fmla="*/ 301598 h 657641"/>
                  <a:gd name="connsiteX2" fmla="*/ 528124 w 1023594"/>
                  <a:gd name="connsiteY2" fmla="*/ 224 h 657641"/>
                  <a:gd name="connsiteX3" fmla="*/ 974870 w 1023594"/>
                  <a:gd name="connsiteY3" fmla="*/ 282542 h 657641"/>
                  <a:gd name="connsiteX4" fmla="*/ 918923 w 1023594"/>
                  <a:gd name="connsiteY4" fmla="*/ 431722 h 657641"/>
                  <a:gd name="connsiteX5" fmla="*/ 528124 w 1023594"/>
                  <a:gd name="connsiteY5" fmla="*/ 656818 h 657641"/>
                  <a:gd name="connsiteX6" fmla="*/ 79942 w 1023594"/>
                  <a:gd name="connsiteY6" fmla="*/ 440695 h 657641"/>
                  <a:gd name="connsiteX0" fmla="*/ 79942 w 1013056"/>
                  <a:gd name="connsiteY0" fmla="*/ 440695 h 657641"/>
                  <a:gd name="connsiteX1" fmla="*/ 65662 w 1013056"/>
                  <a:gd name="connsiteY1" fmla="*/ 301598 h 657641"/>
                  <a:gd name="connsiteX2" fmla="*/ 528124 w 1013056"/>
                  <a:gd name="connsiteY2" fmla="*/ 224 h 657641"/>
                  <a:gd name="connsiteX3" fmla="*/ 974870 w 1013056"/>
                  <a:gd name="connsiteY3" fmla="*/ 282542 h 657641"/>
                  <a:gd name="connsiteX4" fmla="*/ 918923 w 1013056"/>
                  <a:gd name="connsiteY4" fmla="*/ 431722 h 657641"/>
                  <a:gd name="connsiteX5" fmla="*/ 528124 w 1013056"/>
                  <a:gd name="connsiteY5" fmla="*/ 656818 h 657641"/>
                  <a:gd name="connsiteX6" fmla="*/ 79942 w 1013056"/>
                  <a:gd name="connsiteY6" fmla="*/ 440695 h 657641"/>
                  <a:gd name="connsiteX0" fmla="*/ 79942 w 1000676"/>
                  <a:gd name="connsiteY0" fmla="*/ 440502 h 657448"/>
                  <a:gd name="connsiteX1" fmla="*/ 65662 w 1000676"/>
                  <a:gd name="connsiteY1" fmla="*/ 301405 h 657448"/>
                  <a:gd name="connsiteX2" fmla="*/ 528124 w 1000676"/>
                  <a:gd name="connsiteY2" fmla="*/ 31 h 657448"/>
                  <a:gd name="connsiteX3" fmla="*/ 957077 w 1000676"/>
                  <a:gd name="connsiteY3" fmla="*/ 282349 h 657448"/>
                  <a:gd name="connsiteX4" fmla="*/ 918923 w 1000676"/>
                  <a:gd name="connsiteY4" fmla="*/ 431529 h 657448"/>
                  <a:gd name="connsiteX5" fmla="*/ 528124 w 1000676"/>
                  <a:gd name="connsiteY5" fmla="*/ 656625 h 657448"/>
                  <a:gd name="connsiteX6" fmla="*/ 79942 w 1000676"/>
                  <a:gd name="connsiteY6" fmla="*/ 440502 h 657448"/>
                  <a:gd name="connsiteX0" fmla="*/ 82443 w 1003177"/>
                  <a:gd name="connsiteY0" fmla="*/ 440502 h 657448"/>
                  <a:gd name="connsiteX1" fmla="*/ 68163 w 1003177"/>
                  <a:gd name="connsiteY1" fmla="*/ 301405 h 657448"/>
                  <a:gd name="connsiteX2" fmla="*/ 530625 w 1003177"/>
                  <a:gd name="connsiteY2" fmla="*/ 31 h 657448"/>
                  <a:gd name="connsiteX3" fmla="*/ 959578 w 1003177"/>
                  <a:gd name="connsiteY3" fmla="*/ 282349 h 657448"/>
                  <a:gd name="connsiteX4" fmla="*/ 921424 w 1003177"/>
                  <a:gd name="connsiteY4" fmla="*/ 431529 h 657448"/>
                  <a:gd name="connsiteX5" fmla="*/ 530625 w 1003177"/>
                  <a:gd name="connsiteY5" fmla="*/ 656625 h 657448"/>
                  <a:gd name="connsiteX6" fmla="*/ 82443 w 1003177"/>
                  <a:gd name="connsiteY6" fmla="*/ 440502 h 657448"/>
                  <a:gd name="connsiteX0" fmla="*/ 88150 w 1008884"/>
                  <a:gd name="connsiteY0" fmla="*/ 440502 h 657448"/>
                  <a:gd name="connsiteX1" fmla="*/ 73870 w 1008884"/>
                  <a:gd name="connsiteY1" fmla="*/ 301405 h 657448"/>
                  <a:gd name="connsiteX2" fmla="*/ 536332 w 1008884"/>
                  <a:gd name="connsiteY2" fmla="*/ 31 h 657448"/>
                  <a:gd name="connsiteX3" fmla="*/ 965285 w 1008884"/>
                  <a:gd name="connsiteY3" fmla="*/ 282349 h 657448"/>
                  <a:gd name="connsiteX4" fmla="*/ 927131 w 1008884"/>
                  <a:gd name="connsiteY4" fmla="*/ 431529 h 657448"/>
                  <a:gd name="connsiteX5" fmla="*/ 536332 w 1008884"/>
                  <a:gd name="connsiteY5" fmla="*/ 656625 h 657448"/>
                  <a:gd name="connsiteX6" fmla="*/ 88150 w 1008884"/>
                  <a:gd name="connsiteY6" fmla="*/ 440502 h 657448"/>
                  <a:gd name="connsiteX0" fmla="*/ 88150 w 1017871"/>
                  <a:gd name="connsiteY0" fmla="*/ 440502 h 657448"/>
                  <a:gd name="connsiteX1" fmla="*/ 73870 w 1017871"/>
                  <a:gd name="connsiteY1" fmla="*/ 301405 h 657448"/>
                  <a:gd name="connsiteX2" fmla="*/ 536332 w 1017871"/>
                  <a:gd name="connsiteY2" fmla="*/ 31 h 657448"/>
                  <a:gd name="connsiteX3" fmla="*/ 965285 w 1017871"/>
                  <a:gd name="connsiteY3" fmla="*/ 282349 h 657448"/>
                  <a:gd name="connsiteX4" fmla="*/ 927131 w 1017871"/>
                  <a:gd name="connsiteY4" fmla="*/ 431529 h 657448"/>
                  <a:gd name="connsiteX5" fmla="*/ 536332 w 1017871"/>
                  <a:gd name="connsiteY5" fmla="*/ 656625 h 657448"/>
                  <a:gd name="connsiteX6" fmla="*/ 88150 w 1017871"/>
                  <a:gd name="connsiteY6" fmla="*/ 440502 h 657448"/>
                  <a:gd name="connsiteX0" fmla="*/ 88150 w 1017871"/>
                  <a:gd name="connsiteY0" fmla="*/ 440695 h 657641"/>
                  <a:gd name="connsiteX1" fmla="*/ 73870 w 1017871"/>
                  <a:gd name="connsiteY1" fmla="*/ 301598 h 657641"/>
                  <a:gd name="connsiteX2" fmla="*/ 536332 w 1017871"/>
                  <a:gd name="connsiteY2" fmla="*/ 224 h 657641"/>
                  <a:gd name="connsiteX3" fmla="*/ 965285 w 1017871"/>
                  <a:gd name="connsiteY3" fmla="*/ 282542 h 657641"/>
                  <a:gd name="connsiteX4" fmla="*/ 927131 w 1017871"/>
                  <a:gd name="connsiteY4" fmla="*/ 431722 h 657641"/>
                  <a:gd name="connsiteX5" fmla="*/ 536332 w 1017871"/>
                  <a:gd name="connsiteY5" fmla="*/ 656818 h 657641"/>
                  <a:gd name="connsiteX6" fmla="*/ 88150 w 1017871"/>
                  <a:gd name="connsiteY6" fmla="*/ 440695 h 657641"/>
                  <a:gd name="connsiteX0" fmla="*/ 88150 w 1017871"/>
                  <a:gd name="connsiteY0" fmla="*/ 440502 h 657448"/>
                  <a:gd name="connsiteX1" fmla="*/ 73870 w 1017871"/>
                  <a:gd name="connsiteY1" fmla="*/ 301405 h 657448"/>
                  <a:gd name="connsiteX2" fmla="*/ 536332 w 1017871"/>
                  <a:gd name="connsiteY2" fmla="*/ 31 h 657448"/>
                  <a:gd name="connsiteX3" fmla="*/ 965285 w 1017871"/>
                  <a:gd name="connsiteY3" fmla="*/ 282349 h 657448"/>
                  <a:gd name="connsiteX4" fmla="*/ 927131 w 1017871"/>
                  <a:gd name="connsiteY4" fmla="*/ 431529 h 657448"/>
                  <a:gd name="connsiteX5" fmla="*/ 536332 w 1017871"/>
                  <a:gd name="connsiteY5" fmla="*/ 656625 h 657448"/>
                  <a:gd name="connsiteX6" fmla="*/ 88150 w 1017871"/>
                  <a:gd name="connsiteY6" fmla="*/ 440502 h 657448"/>
                  <a:gd name="connsiteX0" fmla="*/ 88150 w 1017871"/>
                  <a:gd name="connsiteY0" fmla="*/ 440502 h 657448"/>
                  <a:gd name="connsiteX1" fmla="*/ 73870 w 1017871"/>
                  <a:gd name="connsiteY1" fmla="*/ 301405 h 657448"/>
                  <a:gd name="connsiteX2" fmla="*/ 536332 w 1017871"/>
                  <a:gd name="connsiteY2" fmla="*/ 31 h 657448"/>
                  <a:gd name="connsiteX3" fmla="*/ 965285 w 1017871"/>
                  <a:gd name="connsiteY3" fmla="*/ 282349 h 657448"/>
                  <a:gd name="connsiteX4" fmla="*/ 927131 w 1017871"/>
                  <a:gd name="connsiteY4" fmla="*/ 431529 h 657448"/>
                  <a:gd name="connsiteX5" fmla="*/ 536332 w 1017871"/>
                  <a:gd name="connsiteY5" fmla="*/ 656625 h 657448"/>
                  <a:gd name="connsiteX6" fmla="*/ 88150 w 1017871"/>
                  <a:gd name="connsiteY6" fmla="*/ 440502 h 657448"/>
                  <a:gd name="connsiteX0" fmla="*/ 88150 w 1027801"/>
                  <a:gd name="connsiteY0" fmla="*/ 440502 h 657448"/>
                  <a:gd name="connsiteX1" fmla="*/ 73870 w 1027801"/>
                  <a:gd name="connsiteY1" fmla="*/ 301405 h 657448"/>
                  <a:gd name="connsiteX2" fmla="*/ 536332 w 1027801"/>
                  <a:gd name="connsiteY2" fmla="*/ 31 h 657448"/>
                  <a:gd name="connsiteX3" fmla="*/ 965285 w 1027801"/>
                  <a:gd name="connsiteY3" fmla="*/ 282349 h 657448"/>
                  <a:gd name="connsiteX4" fmla="*/ 927131 w 1027801"/>
                  <a:gd name="connsiteY4" fmla="*/ 431529 h 657448"/>
                  <a:gd name="connsiteX5" fmla="*/ 536332 w 1027801"/>
                  <a:gd name="connsiteY5" fmla="*/ 656625 h 657448"/>
                  <a:gd name="connsiteX6" fmla="*/ 88150 w 1027801"/>
                  <a:gd name="connsiteY6" fmla="*/ 440502 h 657448"/>
                  <a:gd name="connsiteX0" fmla="*/ 88150 w 1027801"/>
                  <a:gd name="connsiteY0" fmla="*/ 440502 h 657448"/>
                  <a:gd name="connsiteX1" fmla="*/ 73870 w 1027801"/>
                  <a:gd name="connsiteY1" fmla="*/ 301405 h 657448"/>
                  <a:gd name="connsiteX2" fmla="*/ 536332 w 1027801"/>
                  <a:gd name="connsiteY2" fmla="*/ 31 h 657448"/>
                  <a:gd name="connsiteX3" fmla="*/ 965285 w 1027801"/>
                  <a:gd name="connsiteY3" fmla="*/ 282349 h 657448"/>
                  <a:gd name="connsiteX4" fmla="*/ 927131 w 1027801"/>
                  <a:gd name="connsiteY4" fmla="*/ 431529 h 657448"/>
                  <a:gd name="connsiteX5" fmla="*/ 536332 w 1027801"/>
                  <a:gd name="connsiteY5" fmla="*/ 656625 h 657448"/>
                  <a:gd name="connsiteX6" fmla="*/ 88150 w 1027801"/>
                  <a:gd name="connsiteY6" fmla="*/ 440502 h 657448"/>
                  <a:gd name="connsiteX0" fmla="*/ 88150 w 1013624"/>
                  <a:gd name="connsiteY0" fmla="*/ 440488 h 657434"/>
                  <a:gd name="connsiteX1" fmla="*/ 73870 w 1013624"/>
                  <a:gd name="connsiteY1" fmla="*/ 301391 h 657434"/>
                  <a:gd name="connsiteX2" fmla="*/ 536332 w 1013624"/>
                  <a:gd name="connsiteY2" fmla="*/ 17 h 657434"/>
                  <a:gd name="connsiteX3" fmla="*/ 940628 w 1013624"/>
                  <a:gd name="connsiteY3" fmla="*/ 315905 h 657434"/>
                  <a:gd name="connsiteX4" fmla="*/ 927131 w 1013624"/>
                  <a:gd name="connsiteY4" fmla="*/ 431515 h 657434"/>
                  <a:gd name="connsiteX5" fmla="*/ 536332 w 1013624"/>
                  <a:gd name="connsiteY5" fmla="*/ 656611 h 657434"/>
                  <a:gd name="connsiteX6" fmla="*/ 88150 w 1013624"/>
                  <a:gd name="connsiteY6" fmla="*/ 440488 h 657434"/>
                  <a:gd name="connsiteX0" fmla="*/ 74908 w 1000382"/>
                  <a:gd name="connsiteY0" fmla="*/ 440537 h 657483"/>
                  <a:gd name="connsiteX1" fmla="*/ 85286 w 1000382"/>
                  <a:gd name="connsiteY1" fmla="*/ 346201 h 657483"/>
                  <a:gd name="connsiteX2" fmla="*/ 523090 w 1000382"/>
                  <a:gd name="connsiteY2" fmla="*/ 66 h 657483"/>
                  <a:gd name="connsiteX3" fmla="*/ 927386 w 1000382"/>
                  <a:gd name="connsiteY3" fmla="*/ 315954 h 657483"/>
                  <a:gd name="connsiteX4" fmla="*/ 913889 w 1000382"/>
                  <a:gd name="connsiteY4" fmla="*/ 431564 h 657483"/>
                  <a:gd name="connsiteX5" fmla="*/ 523090 w 1000382"/>
                  <a:gd name="connsiteY5" fmla="*/ 656660 h 657483"/>
                  <a:gd name="connsiteX6" fmla="*/ 74908 w 1000382"/>
                  <a:gd name="connsiteY6" fmla="*/ 440537 h 657483"/>
                  <a:gd name="connsiteX0" fmla="*/ 70393 w 995867"/>
                  <a:gd name="connsiteY0" fmla="*/ 440537 h 657483"/>
                  <a:gd name="connsiteX1" fmla="*/ 80771 w 995867"/>
                  <a:gd name="connsiteY1" fmla="*/ 346201 h 657483"/>
                  <a:gd name="connsiteX2" fmla="*/ 518575 w 995867"/>
                  <a:gd name="connsiteY2" fmla="*/ 66 h 657483"/>
                  <a:gd name="connsiteX3" fmla="*/ 922871 w 995867"/>
                  <a:gd name="connsiteY3" fmla="*/ 315954 h 657483"/>
                  <a:gd name="connsiteX4" fmla="*/ 909374 w 995867"/>
                  <a:gd name="connsiteY4" fmla="*/ 431564 h 657483"/>
                  <a:gd name="connsiteX5" fmla="*/ 518575 w 995867"/>
                  <a:gd name="connsiteY5" fmla="*/ 656660 h 657483"/>
                  <a:gd name="connsiteX6" fmla="*/ 70393 w 995867"/>
                  <a:gd name="connsiteY6" fmla="*/ 440537 h 657483"/>
                  <a:gd name="connsiteX0" fmla="*/ 56668 w 982142"/>
                  <a:gd name="connsiteY0" fmla="*/ 440537 h 657483"/>
                  <a:gd name="connsiteX1" fmla="*/ 67046 w 982142"/>
                  <a:gd name="connsiteY1" fmla="*/ 346201 h 657483"/>
                  <a:gd name="connsiteX2" fmla="*/ 504850 w 982142"/>
                  <a:gd name="connsiteY2" fmla="*/ 66 h 657483"/>
                  <a:gd name="connsiteX3" fmla="*/ 909146 w 982142"/>
                  <a:gd name="connsiteY3" fmla="*/ 315954 h 657483"/>
                  <a:gd name="connsiteX4" fmla="*/ 895649 w 982142"/>
                  <a:gd name="connsiteY4" fmla="*/ 431564 h 657483"/>
                  <a:gd name="connsiteX5" fmla="*/ 504850 w 982142"/>
                  <a:gd name="connsiteY5" fmla="*/ 656660 h 657483"/>
                  <a:gd name="connsiteX6" fmla="*/ 56668 w 982142"/>
                  <a:gd name="connsiteY6" fmla="*/ 440537 h 657483"/>
                  <a:gd name="connsiteX0" fmla="*/ 56668 w 964216"/>
                  <a:gd name="connsiteY0" fmla="*/ 440537 h 657483"/>
                  <a:gd name="connsiteX1" fmla="*/ 67046 w 964216"/>
                  <a:gd name="connsiteY1" fmla="*/ 346201 h 657483"/>
                  <a:gd name="connsiteX2" fmla="*/ 504850 w 964216"/>
                  <a:gd name="connsiteY2" fmla="*/ 66 h 657483"/>
                  <a:gd name="connsiteX3" fmla="*/ 909146 w 964216"/>
                  <a:gd name="connsiteY3" fmla="*/ 315954 h 657483"/>
                  <a:gd name="connsiteX4" fmla="*/ 895649 w 964216"/>
                  <a:gd name="connsiteY4" fmla="*/ 431564 h 657483"/>
                  <a:gd name="connsiteX5" fmla="*/ 504850 w 964216"/>
                  <a:gd name="connsiteY5" fmla="*/ 656660 h 657483"/>
                  <a:gd name="connsiteX6" fmla="*/ 56668 w 964216"/>
                  <a:gd name="connsiteY6" fmla="*/ 440537 h 657483"/>
                  <a:gd name="connsiteX0" fmla="*/ 56668 w 956229"/>
                  <a:gd name="connsiteY0" fmla="*/ 440537 h 657483"/>
                  <a:gd name="connsiteX1" fmla="*/ 67046 w 956229"/>
                  <a:gd name="connsiteY1" fmla="*/ 346201 h 657483"/>
                  <a:gd name="connsiteX2" fmla="*/ 504850 w 956229"/>
                  <a:gd name="connsiteY2" fmla="*/ 66 h 657483"/>
                  <a:gd name="connsiteX3" fmla="*/ 909146 w 956229"/>
                  <a:gd name="connsiteY3" fmla="*/ 315954 h 657483"/>
                  <a:gd name="connsiteX4" fmla="*/ 895649 w 956229"/>
                  <a:gd name="connsiteY4" fmla="*/ 431564 h 657483"/>
                  <a:gd name="connsiteX5" fmla="*/ 504850 w 956229"/>
                  <a:gd name="connsiteY5" fmla="*/ 656660 h 657483"/>
                  <a:gd name="connsiteX6" fmla="*/ 56668 w 956229"/>
                  <a:gd name="connsiteY6" fmla="*/ 440537 h 657483"/>
                  <a:gd name="connsiteX0" fmla="*/ 56668 w 956229"/>
                  <a:gd name="connsiteY0" fmla="*/ 440759 h 657705"/>
                  <a:gd name="connsiteX1" fmla="*/ 67046 w 956229"/>
                  <a:gd name="connsiteY1" fmla="*/ 346423 h 657705"/>
                  <a:gd name="connsiteX2" fmla="*/ 504850 w 956229"/>
                  <a:gd name="connsiteY2" fmla="*/ 288 h 657705"/>
                  <a:gd name="connsiteX3" fmla="*/ 909146 w 956229"/>
                  <a:gd name="connsiteY3" fmla="*/ 316176 h 657705"/>
                  <a:gd name="connsiteX4" fmla="*/ 895649 w 956229"/>
                  <a:gd name="connsiteY4" fmla="*/ 431786 h 657705"/>
                  <a:gd name="connsiteX5" fmla="*/ 504850 w 956229"/>
                  <a:gd name="connsiteY5" fmla="*/ 656882 h 657705"/>
                  <a:gd name="connsiteX6" fmla="*/ 56668 w 956229"/>
                  <a:gd name="connsiteY6" fmla="*/ 440759 h 657705"/>
                  <a:gd name="connsiteX0" fmla="*/ 87948 w 938738"/>
                  <a:gd name="connsiteY0" fmla="*/ 429597 h 656882"/>
                  <a:gd name="connsiteX1" fmla="*/ 49555 w 938738"/>
                  <a:gd name="connsiteY1" fmla="*/ 346423 h 656882"/>
                  <a:gd name="connsiteX2" fmla="*/ 487359 w 938738"/>
                  <a:gd name="connsiteY2" fmla="*/ 288 h 656882"/>
                  <a:gd name="connsiteX3" fmla="*/ 891655 w 938738"/>
                  <a:gd name="connsiteY3" fmla="*/ 316176 h 656882"/>
                  <a:gd name="connsiteX4" fmla="*/ 878158 w 938738"/>
                  <a:gd name="connsiteY4" fmla="*/ 431786 h 656882"/>
                  <a:gd name="connsiteX5" fmla="*/ 487359 w 938738"/>
                  <a:gd name="connsiteY5" fmla="*/ 656882 h 656882"/>
                  <a:gd name="connsiteX6" fmla="*/ 87948 w 938738"/>
                  <a:gd name="connsiteY6" fmla="*/ 429597 h 656882"/>
                  <a:gd name="connsiteX0" fmla="*/ 87948 w 927102"/>
                  <a:gd name="connsiteY0" fmla="*/ 429597 h 657278"/>
                  <a:gd name="connsiteX1" fmla="*/ 49555 w 927102"/>
                  <a:gd name="connsiteY1" fmla="*/ 346423 h 657278"/>
                  <a:gd name="connsiteX2" fmla="*/ 487359 w 927102"/>
                  <a:gd name="connsiteY2" fmla="*/ 288 h 657278"/>
                  <a:gd name="connsiteX3" fmla="*/ 891655 w 927102"/>
                  <a:gd name="connsiteY3" fmla="*/ 316176 h 657278"/>
                  <a:gd name="connsiteX4" fmla="*/ 837515 w 927102"/>
                  <a:gd name="connsiteY4" fmla="*/ 375973 h 657278"/>
                  <a:gd name="connsiteX5" fmla="*/ 487359 w 927102"/>
                  <a:gd name="connsiteY5" fmla="*/ 656882 h 657278"/>
                  <a:gd name="connsiteX6" fmla="*/ 87948 w 927102"/>
                  <a:gd name="connsiteY6" fmla="*/ 429597 h 657278"/>
                  <a:gd name="connsiteX0" fmla="*/ 87948 w 927102"/>
                  <a:gd name="connsiteY0" fmla="*/ 429597 h 657911"/>
                  <a:gd name="connsiteX1" fmla="*/ 49555 w 927102"/>
                  <a:gd name="connsiteY1" fmla="*/ 346423 h 657911"/>
                  <a:gd name="connsiteX2" fmla="*/ 487359 w 927102"/>
                  <a:gd name="connsiteY2" fmla="*/ 288 h 657911"/>
                  <a:gd name="connsiteX3" fmla="*/ 891655 w 927102"/>
                  <a:gd name="connsiteY3" fmla="*/ 316176 h 657911"/>
                  <a:gd name="connsiteX4" fmla="*/ 837515 w 927102"/>
                  <a:gd name="connsiteY4" fmla="*/ 375973 h 657911"/>
                  <a:gd name="connsiteX5" fmla="*/ 487359 w 927102"/>
                  <a:gd name="connsiteY5" fmla="*/ 656882 h 657911"/>
                  <a:gd name="connsiteX6" fmla="*/ 87948 w 927102"/>
                  <a:gd name="connsiteY6" fmla="*/ 429597 h 657911"/>
                  <a:gd name="connsiteX0" fmla="*/ 87948 w 837515"/>
                  <a:gd name="connsiteY0" fmla="*/ 429366 h 657968"/>
                  <a:gd name="connsiteX1" fmla="*/ 49555 w 837515"/>
                  <a:gd name="connsiteY1" fmla="*/ 346192 h 657968"/>
                  <a:gd name="connsiteX2" fmla="*/ 487359 w 837515"/>
                  <a:gd name="connsiteY2" fmla="*/ 57 h 657968"/>
                  <a:gd name="connsiteX3" fmla="*/ 837515 w 837515"/>
                  <a:gd name="connsiteY3" fmla="*/ 375742 h 657968"/>
                  <a:gd name="connsiteX4" fmla="*/ 487359 w 837515"/>
                  <a:gd name="connsiteY4" fmla="*/ 656651 h 657968"/>
                  <a:gd name="connsiteX5" fmla="*/ 87948 w 837515"/>
                  <a:gd name="connsiteY5" fmla="*/ 429366 h 657968"/>
                  <a:gd name="connsiteX0" fmla="*/ 0 w 749567"/>
                  <a:gd name="connsiteY0" fmla="*/ 429309 h 657911"/>
                  <a:gd name="connsiteX1" fmla="*/ 399411 w 749567"/>
                  <a:gd name="connsiteY1" fmla="*/ 0 h 657911"/>
                  <a:gd name="connsiteX2" fmla="*/ 749567 w 749567"/>
                  <a:gd name="connsiteY2" fmla="*/ 375685 h 657911"/>
                  <a:gd name="connsiteX3" fmla="*/ 399411 w 749567"/>
                  <a:gd name="connsiteY3" fmla="*/ 656594 h 657911"/>
                  <a:gd name="connsiteX4" fmla="*/ 0 w 749567"/>
                  <a:gd name="connsiteY4" fmla="*/ 429309 h 657911"/>
                  <a:gd name="connsiteX0" fmla="*/ 0 w 749567"/>
                  <a:gd name="connsiteY0" fmla="*/ 501866 h 730468"/>
                  <a:gd name="connsiteX1" fmla="*/ 407540 w 749567"/>
                  <a:gd name="connsiteY1" fmla="*/ 0 h 730468"/>
                  <a:gd name="connsiteX2" fmla="*/ 749567 w 749567"/>
                  <a:gd name="connsiteY2" fmla="*/ 448242 h 730468"/>
                  <a:gd name="connsiteX3" fmla="*/ 399411 w 749567"/>
                  <a:gd name="connsiteY3" fmla="*/ 729151 h 730468"/>
                  <a:gd name="connsiteX4" fmla="*/ 0 w 749567"/>
                  <a:gd name="connsiteY4" fmla="*/ 501866 h 730468"/>
                  <a:gd name="connsiteX0" fmla="*/ 0 w 749567"/>
                  <a:gd name="connsiteY0" fmla="*/ 502035 h 730637"/>
                  <a:gd name="connsiteX1" fmla="*/ 407540 w 749567"/>
                  <a:gd name="connsiteY1" fmla="*/ 169 h 730637"/>
                  <a:gd name="connsiteX2" fmla="*/ 749567 w 749567"/>
                  <a:gd name="connsiteY2" fmla="*/ 448411 h 730637"/>
                  <a:gd name="connsiteX3" fmla="*/ 399411 w 749567"/>
                  <a:gd name="connsiteY3" fmla="*/ 729320 h 730637"/>
                  <a:gd name="connsiteX4" fmla="*/ 0 w 749567"/>
                  <a:gd name="connsiteY4" fmla="*/ 502035 h 730637"/>
                  <a:gd name="connsiteX0" fmla="*/ 0 w 773952"/>
                  <a:gd name="connsiteY0" fmla="*/ 468403 h 729224"/>
                  <a:gd name="connsiteX1" fmla="*/ 431925 w 773952"/>
                  <a:gd name="connsiteY1" fmla="*/ 25 h 729224"/>
                  <a:gd name="connsiteX2" fmla="*/ 773952 w 773952"/>
                  <a:gd name="connsiteY2" fmla="*/ 448267 h 729224"/>
                  <a:gd name="connsiteX3" fmla="*/ 423796 w 773952"/>
                  <a:gd name="connsiteY3" fmla="*/ 729176 h 729224"/>
                  <a:gd name="connsiteX4" fmla="*/ 0 w 773952"/>
                  <a:gd name="connsiteY4" fmla="*/ 468403 h 729224"/>
                  <a:gd name="connsiteX0" fmla="*/ 0 w 773952"/>
                  <a:gd name="connsiteY0" fmla="*/ 468403 h 729224"/>
                  <a:gd name="connsiteX1" fmla="*/ 431925 w 773952"/>
                  <a:gd name="connsiteY1" fmla="*/ 25 h 729224"/>
                  <a:gd name="connsiteX2" fmla="*/ 773952 w 773952"/>
                  <a:gd name="connsiteY2" fmla="*/ 448267 h 729224"/>
                  <a:gd name="connsiteX3" fmla="*/ 423796 w 773952"/>
                  <a:gd name="connsiteY3" fmla="*/ 729176 h 729224"/>
                  <a:gd name="connsiteX4" fmla="*/ 0 w 773952"/>
                  <a:gd name="connsiteY4" fmla="*/ 468403 h 729224"/>
                  <a:gd name="connsiteX0" fmla="*/ 0 w 776563"/>
                  <a:gd name="connsiteY0" fmla="*/ 468547 h 729368"/>
                  <a:gd name="connsiteX1" fmla="*/ 431925 w 776563"/>
                  <a:gd name="connsiteY1" fmla="*/ 169 h 729368"/>
                  <a:gd name="connsiteX2" fmla="*/ 773952 w 776563"/>
                  <a:gd name="connsiteY2" fmla="*/ 448411 h 729368"/>
                  <a:gd name="connsiteX3" fmla="*/ 423796 w 776563"/>
                  <a:gd name="connsiteY3" fmla="*/ 729320 h 729368"/>
                  <a:gd name="connsiteX4" fmla="*/ 0 w 776563"/>
                  <a:gd name="connsiteY4" fmla="*/ 468547 h 729368"/>
                  <a:gd name="connsiteX0" fmla="*/ 9773 w 786336"/>
                  <a:gd name="connsiteY0" fmla="*/ 468547 h 729368"/>
                  <a:gd name="connsiteX1" fmla="*/ 441698 w 786336"/>
                  <a:gd name="connsiteY1" fmla="*/ 169 h 729368"/>
                  <a:gd name="connsiteX2" fmla="*/ 783725 w 786336"/>
                  <a:gd name="connsiteY2" fmla="*/ 448411 h 729368"/>
                  <a:gd name="connsiteX3" fmla="*/ 433569 w 786336"/>
                  <a:gd name="connsiteY3" fmla="*/ 729320 h 729368"/>
                  <a:gd name="connsiteX4" fmla="*/ 9773 w 786336"/>
                  <a:gd name="connsiteY4" fmla="*/ 468547 h 729368"/>
                  <a:gd name="connsiteX0" fmla="*/ 9773 w 786336"/>
                  <a:gd name="connsiteY0" fmla="*/ 440656 h 701477"/>
                  <a:gd name="connsiteX1" fmla="*/ 441698 w 786336"/>
                  <a:gd name="connsiteY1" fmla="*/ 184 h 701477"/>
                  <a:gd name="connsiteX2" fmla="*/ 783725 w 786336"/>
                  <a:gd name="connsiteY2" fmla="*/ 420520 h 701477"/>
                  <a:gd name="connsiteX3" fmla="*/ 433569 w 786336"/>
                  <a:gd name="connsiteY3" fmla="*/ 701429 h 701477"/>
                  <a:gd name="connsiteX4" fmla="*/ 9773 w 786336"/>
                  <a:gd name="connsiteY4" fmla="*/ 440656 h 701477"/>
                  <a:gd name="connsiteX0" fmla="*/ 20353 w 794305"/>
                  <a:gd name="connsiteY0" fmla="*/ 456870 h 717691"/>
                  <a:gd name="connsiteX1" fmla="*/ 104848 w 794305"/>
                  <a:gd name="connsiteY1" fmla="*/ 121458 h 717691"/>
                  <a:gd name="connsiteX2" fmla="*/ 452278 w 794305"/>
                  <a:gd name="connsiteY2" fmla="*/ 16398 h 717691"/>
                  <a:gd name="connsiteX3" fmla="*/ 794305 w 794305"/>
                  <a:gd name="connsiteY3" fmla="*/ 436734 h 717691"/>
                  <a:gd name="connsiteX4" fmla="*/ 444149 w 794305"/>
                  <a:gd name="connsiteY4" fmla="*/ 717643 h 717691"/>
                  <a:gd name="connsiteX5" fmla="*/ 20353 w 794305"/>
                  <a:gd name="connsiteY5" fmla="*/ 456870 h 717691"/>
                  <a:gd name="connsiteX0" fmla="*/ 20353 w 808720"/>
                  <a:gd name="connsiteY0" fmla="*/ 440472 h 701293"/>
                  <a:gd name="connsiteX1" fmla="*/ 104848 w 808720"/>
                  <a:gd name="connsiteY1" fmla="*/ 105060 h 701293"/>
                  <a:gd name="connsiteX2" fmla="*/ 452278 w 808720"/>
                  <a:gd name="connsiteY2" fmla="*/ 0 h 701293"/>
                  <a:gd name="connsiteX3" fmla="*/ 738248 w 808720"/>
                  <a:gd name="connsiteY3" fmla="*/ 105061 h 701293"/>
                  <a:gd name="connsiteX4" fmla="*/ 794305 w 808720"/>
                  <a:gd name="connsiteY4" fmla="*/ 420336 h 701293"/>
                  <a:gd name="connsiteX5" fmla="*/ 444149 w 808720"/>
                  <a:gd name="connsiteY5" fmla="*/ 701245 h 701293"/>
                  <a:gd name="connsiteX6" fmla="*/ 20353 w 808720"/>
                  <a:gd name="connsiteY6" fmla="*/ 440472 h 701293"/>
                  <a:gd name="connsiteX0" fmla="*/ 20353 w 808720"/>
                  <a:gd name="connsiteY0" fmla="*/ 440472 h 714063"/>
                  <a:gd name="connsiteX1" fmla="*/ 104848 w 808720"/>
                  <a:gd name="connsiteY1" fmla="*/ 105060 h 714063"/>
                  <a:gd name="connsiteX2" fmla="*/ 452278 w 808720"/>
                  <a:gd name="connsiteY2" fmla="*/ 0 h 714063"/>
                  <a:gd name="connsiteX3" fmla="*/ 738248 w 808720"/>
                  <a:gd name="connsiteY3" fmla="*/ 105061 h 714063"/>
                  <a:gd name="connsiteX4" fmla="*/ 794305 w 808720"/>
                  <a:gd name="connsiteY4" fmla="*/ 420336 h 714063"/>
                  <a:gd name="connsiteX5" fmla="*/ 444149 w 808720"/>
                  <a:gd name="connsiteY5" fmla="*/ 701245 h 714063"/>
                  <a:gd name="connsiteX6" fmla="*/ 154527 w 808720"/>
                  <a:gd name="connsiteY6" fmla="*/ 643613 h 714063"/>
                  <a:gd name="connsiteX7" fmla="*/ 20353 w 808720"/>
                  <a:gd name="connsiteY7" fmla="*/ 440472 h 714063"/>
                  <a:gd name="connsiteX0" fmla="*/ 20353 w 801423"/>
                  <a:gd name="connsiteY0" fmla="*/ 440472 h 702003"/>
                  <a:gd name="connsiteX1" fmla="*/ 104848 w 801423"/>
                  <a:gd name="connsiteY1" fmla="*/ 105060 h 702003"/>
                  <a:gd name="connsiteX2" fmla="*/ 452278 w 801423"/>
                  <a:gd name="connsiteY2" fmla="*/ 0 h 702003"/>
                  <a:gd name="connsiteX3" fmla="*/ 738248 w 801423"/>
                  <a:gd name="connsiteY3" fmla="*/ 105061 h 702003"/>
                  <a:gd name="connsiteX4" fmla="*/ 794305 w 801423"/>
                  <a:gd name="connsiteY4" fmla="*/ 420336 h 702003"/>
                  <a:gd name="connsiteX5" fmla="*/ 669940 w 801423"/>
                  <a:gd name="connsiteY5" fmla="*/ 614022 h 702003"/>
                  <a:gd name="connsiteX6" fmla="*/ 444149 w 801423"/>
                  <a:gd name="connsiteY6" fmla="*/ 701245 h 702003"/>
                  <a:gd name="connsiteX7" fmla="*/ 154527 w 801423"/>
                  <a:gd name="connsiteY7" fmla="*/ 643613 h 702003"/>
                  <a:gd name="connsiteX8" fmla="*/ 20353 w 801423"/>
                  <a:gd name="connsiteY8" fmla="*/ 440472 h 702003"/>
                  <a:gd name="connsiteX0" fmla="*/ 15114 w 796184"/>
                  <a:gd name="connsiteY0" fmla="*/ 440472 h 702003"/>
                  <a:gd name="connsiteX1" fmla="*/ 99609 w 796184"/>
                  <a:gd name="connsiteY1" fmla="*/ 105060 h 702003"/>
                  <a:gd name="connsiteX2" fmla="*/ 447039 w 796184"/>
                  <a:gd name="connsiteY2" fmla="*/ 0 h 702003"/>
                  <a:gd name="connsiteX3" fmla="*/ 733009 w 796184"/>
                  <a:gd name="connsiteY3" fmla="*/ 105061 h 702003"/>
                  <a:gd name="connsiteX4" fmla="*/ 789066 w 796184"/>
                  <a:gd name="connsiteY4" fmla="*/ 420336 h 702003"/>
                  <a:gd name="connsiteX5" fmla="*/ 664701 w 796184"/>
                  <a:gd name="connsiteY5" fmla="*/ 614022 h 702003"/>
                  <a:gd name="connsiteX6" fmla="*/ 438910 w 796184"/>
                  <a:gd name="connsiteY6" fmla="*/ 701245 h 702003"/>
                  <a:gd name="connsiteX7" fmla="*/ 149288 w 796184"/>
                  <a:gd name="connsiteY7" fmla="*/ 643613 h 702003"/>
                  <a:gd name="connsiteX8" fmla="*/ 15114 w 796184"/>
                  <a:gd name="connsiteY8" fmla="*/ 440472 h 702003"/>
                  <a:gd name="connsiteX0" fmla="*/ 15114 w 796184"/>
                  <a:gd name="connsiteY0" fmla="*/ 440472 h 702003"/>
                  <a:gd name="connsiteX1" fmla="*/ 99609 w 796184"/>
                  <a:gd name="connsiteY1" fmla="*/ 105060 h 702003"/>
                  <a:gd name="connsiteX2" fmla="*/ 447039 w 796184"/>
                  <a:gd name="connsiteY2" fmla="*/ 0 h 702003"/>
                  <a:gd name="connsiteX3" fmla="*/ 733009 w 796184"/>
                  <a:gd name="connsiteY3" fmla="*/ 105061 h 702003"/>
                  <a:gd name="connsiteX4" fmla="*/ 789066 w 796184"/>
                  <a:gd name="connsiteY4" fmla="*/ 420336 h 702003"/>
                  <a:gd name="connsiteX5" fmla="*/ 664701 w 796184"/>
                  <a:gd name="connsiteY5" fmla="*/ 614022 h 702003"/>
                  <a:gd name="connsiteX6" fmla="*/ 438910 w 796184"/>
                  <a:gd name="connsiteY6" fmla="*/ 701245 h 702003"/>
                  <a:gd name="connsiteX7" fmla="*/ 149288 w 796184"/>
                  <a:gd name="connsiteY7" fmla="*/ 643613 h 702003"/>
                  <a:gd name="connsiteX8" fmla="*/ 15114 w 796184"/>
                  <a:gd name="connsiteY8" fmla="*/ 440472 h 702003"/>
                  <a:gd name="connsiteX0" fmla="*/ 5152 w 786222"/>
                  <a:gd name="connsiteY0" fmla="*/ 440472 h 702003"/>
                  <a:gd name="connsiteX1" fmla="*/ 89647 w 786222"/>
                  <a:gd name="connsiteY1" fmla="*/ 105060 h 702003"/>
                  <a:gd name="connsiteX2" fmla="*/ 437077 w 786222"/>
                  <a:gd name="connsiteY2" fmla="*/ 0 h 702003"/>
                  <a:gd name="connsiteX3" fmla="*/ 723047 w 786222"/>
                  <a:gd name="connsiteY3" fmla="*/ 105061 h 702003"/>
                  <a:gd name="connsiteX4" fmla="*/ 779104 w 786222"/>
                  <a:gd name="connsiteY4" fmla="*/ 420336 h 702003"/>
                  <a:gd name="connsiteX5" fmla="*/ 654739 w 786222"/>
                  <a:gd name="connsiteY5" fmla="*/ 614022 h 702003"/>
                  <a:gd name="connsiteX6" fmla="*/ 428948 w 786222"/>
                  <a:gd name="connsiteY6" fmla="*/ 701245 h 702003"/>
                  <a:gd name="connsiteX7" fmla="*/ 139326 w 786222"/>
                  <a:gd name="connsiteY7" fmla="*/ 643613 h 702003"/>
                  <a:gd name="connsiteX8" fmla="*/ 5152 w 786222"/>
                  <a:gd name="connsiteY8" fmla="*/ 440472 h 702003"/>
                  <a:gd name="connsiteX0" fmla="*/ 5152 w 786222"/>
                  <a:gd name="connsiteY0" fmla="*/ 517408 h 778939"/>
                  <a:gd name="connsiteX1" fmla="*/ 89647 w 786222"/>
                  <a:gd name="connsiteY1" fmla="*/ 181996 h 778939"/>
                  <a:gd name="connsiteX2" fmla="*/ 412238 w 786222"/>
                  <a:gd name="connsiteY2" fmla="*/ 0 h 778939"/>
                  <a:gd name="connsiteX3" fmla="*/ 723047 w 786222"/>
                  <a:gd name="connsiteY3" fmla="*/ 181997 h 778939"/>
                  <a:gd name="connsiteX4" fmla="*/ 779104 w 786222"/>
                  <a:gd name="connsiteY4" fmla="*/ 497272 h 778939"/>
                  <a:gd name="connsiteX5" fmla="*/ 654739 w 786222"/>
                  <a:gd name="connsiteY5" fmla="*/ 690958 h 778939"/>
                  <a:gd name="connsiteX6" fmla="*/ 428948 w 786222"/>
                  <a:gd name="connsiteY6" fmla="*/ 778181 h 778939"/>
                  <a:gd name="connsiteX7" fmla="*/ 139326 w 786222"/>
                  <a:gd name="connsiteY7" fmla="*/ 720549 h 778939"/>
                  <a:gd name="connsiteX8" fmla="*/ 5152 w 786222"/>
                  <a:gd name="connsiteY8" fmla="*/ 517408 h 778939"/>
                  <a:gd name="connsiteX0" fmla="*/ 5152 w 786222"/>
                  <a:gd name="connsiteY0" fmla="*/ 517408 h 778939"/>
                  <a:gd name="connsiteX1" fmla="*/ 89647 w 786222"/>
                  <a:gd name="connsiteY1" fmla="*/ 181996 h 778939"/>
                  <a:gd name="connsiteX2" fmla="*/ 412238 w 786222"/>
                  <a:gd name="connsiteY2" fmla="*/ 0 h 778939"/>
                  <a:gd name="connsiteX3" fmla="*/ 723047 w 786222"/>
                  <a:gd name="connsiteY3" fmla="*/ 181997 h 778939"/>
                  <a:gd name="connsiteX4" fmla="*/ 779104 w 786222"/>
                  <a:gd name="connsiteY4" fmla="*/ 497272 h 778939"/>
                  <a:gd name="connsiteX5" fmla="*/ 654739 w 786222"/>
                  <a:gd name="connsiteY5" fmla="*/ 690958 h 778939"/>
                  <a:gd name="connsiteX6" fmla="*/ 428948 w 786222"/>
                  <a:gd name="connsiteY6" fmla="*/ 778181 h 778939"/>
                  <a:gd name="connsiteX7" fmla="*/ 139326 w 786222"/>
                  <a:gd name="connsiteY7" fmla="*/ 720549 h 778939"/>
                  <a:gd name="connsiteX8" fmla="*/ 5152 w 786222"/>
                  <a:gd name="connsiteY8" fmla="*/ 517408 h 778939"/>
                  <a:gd name="connsiteX0" fmla="*/ 5152 w 786222"/>
                  <a:gd name="connsiteY0" fmla="*/ 517408 h 778939"/>
                  <a:gd name="connsiteX1" fmla="*/ 89647 w 786222"/>
                  <a:gd name="connsiteY1" fmla="*/ 181996 h 778939"/>
                  <a:gd name="connsiteX2" fmla="*/ 412238 w 786222"/>
                  <a:gd name="connsiteY2" fmla="*/ 0 h 778939"/>
                  <a:gd name="connsiteX3" fmla="*/ 723047 w 786222"/>
                  <a:gd name="connsiteY3" fmla="*/ 181997 h 778939"/>
                  <a:gd name="connsiteX4" fmla="*/ 779104 w 786222"/>
                  <a:gd name="connsiteY4" fmla="*/ 497272 h 778939"/>
                  <a:gd name="connsiteX5" fmla="*/ 654739 w 786222"/>
                  <a:gd name="connsiteY5" fmla="*/ 690958 h 778939"/>
                  <a:gd name="connsiteX6" fmla="*/ 428948 w 786222"/>
                  <a:gd name="connsiteY6" fmla="*/ 778181 h 778939"/>
                  <a:gd name="connsiteX7" fmla="*/ 139326 w 786222"/>
                  <a:gd name="connsiteY7" fmla="*/ 720549 h 778939"/>
                  <a:gd name="connsiteX8" fmla="*/ 5152 w 786222"/>
                  <a:gd name="connsiteY8" fmla="*/ 517408 h 778939"/>
                  <a:gd name="connsiteX0" fmla="*/ 5152 w 786222"/>
                  <a:gd name="connsiteY0" fmla="*/ 517408 h 778939"/>
                  <a:gd name="connsiteX1" fmla="*/ 89647 w 786222"/>
                  <a:gd name="connsiteY1" fmla="*/ 181996 h 778939"/>
                  <a:gd name="connsiteX2" fmla="*/ 412238 w 786222"/>
                  <a:gd name="connsiteY2" fmla="*/ 0 h 778939"/>
                  <a:gd name="connsiteX3" fmla="*/ 723047 w 786222"/>
                  <a:gd name="connsiteY3" fmla="*/ 181997 h 778939"/>
                  <a:gd name="connsiteX4" fmla="*/ 779104 w 786222"/>
                  <a:gd name="connsiteY4" fmla="*/ 497272 h 778939"/>
                  <a:gd name="connsiteX5" fmla="*/ 654739 w 786222"/>
                  <a:gd name="connsiteY5" fmla="*/ 690958 h 778939"/>
                  <a:gd name="connsiteX6" fmla="*/ 428948 w 786222"/>
                  <a:gd name="connsiteY6" fmla="*/ 778181 h 778939"/>
                  <a:gd name="connsiteX7" fmla="*/ 139326 w 786222"/>
                  <a:gd name="connsiteY7" fmla="*/ 720549 h 778939"/>
                  <a:gd name="connsiteX8" fmla="*/ 5152 w 786222"/>
                  <a:gd name="connsiteY8" fmla="*/ 517408 h 778939"/>
                  <a:gd name="connsiteX0" fmla="*/ 5152 w 790480"/>
                  <a:gd name="connsiteY0" fmla="*/ 517408 h 778939"/>
                  <a:gd name="connsiteX1" fmla="*/ 89647 w 790480"/>
                  <a:gd name="connsiteY1" fmla="*/ 181996 h 778939"/>
                  <a:gd name="connsiteX2" fmla="*/ 412238 w 790480"/>
                  <a:gd name="connsiteY2" fmla="*/ 0 h 778939"/>
                  <a:gd name="connsiteX3" fmla="*/ 741676 w 790480"/>
                  <a:gd name="connsiteY3" fmla="*/ 181997 h 778939"/>
                  <a:gd name="connsiteX4" fmla="*/ 779104 w 790480"/>
                  <a:gd name="connsiteY4" fmla="*/ 497272 h 778939"/>
                  <a:gd name="connsiteX5" fmla="*/ 654739 w 790480"/>
                  <a:gd name="connsiteY5" fmla="*/ 690958 h 778939"/>
                  <a:gd name="connsiteX6" fmla="*/ 428948 w 790480"/>
                  <a:gd name="connsiteY6" fmla="*/ 778181 h 778939"/>
                  <a:gd name="connsiteX7" fmla="*/ 139326 w 790480"/>
                  <a:gd name="connsiteY7" fmla="*/ 720549 h 778939"/>
                  <a:gd name="connsiteX8" fmla="*/ 5152 w 790480"/>
                  <a:gd name="connsiteY8" fmla="*/ 517408 h 778939"/>
                  <a:gd name="connsiteX0" fmla="*/ 5152 w 790480"/>
                  <a:gd name="connsiteY0" fmla="*/ 517408 h 778939"/>
                  <a:gd name="connsiteX1" fmla="*/ 89647 w 790480"/>
                  <a:gd name="connsiteY1" fmla="*/ 181996 h 778939"/>
                  <a:gd name="connsiteX2" fmla="*/ 412238 w 790480"/>
                  <a:gd name="connsiteY2" fmla="*/ 0 h 778939"/>
                  <a:gd name="connsiteX3" fmla="*/ 741676 w 790480"/>
                  <a:gd name="connsiteY3" fmla="*/ 181997 h 778939"/>
                  <a:gd name="connsiteX4" fmla="*/ 779104 w 790480"/>
                  <a:gd name="connsiteY4" fmla="*/ 497272 h 778939"/>
                  <a:gd name="connsiteX5" fmla="*/ 654739 w 790480"/>
                  <a:gd name="connsiteY5" fmla="*/ 690958 h 778939"/>
                  <a:gd name="connsiteX6" fmla="*/ 428948 w 790480"/>
                  <a:gd name="connsiteY6" fmla="*/ 778181 h 778939"/>
                  <a:gd name="connsiteX7" fmla="*/ 139326 w 790480"/>
                  <a:gd name="connsiteY7" fmla="*/ 720549 h 778939"/>
                  <a:gd name="connsiteX8" fmla="*/ 5152 w 790480"/>
                  <a:gd name="connsiteY8" fmla="*/ 517408 h 778939"/>
                  <a:gd name="connsiteX0" fmla="*/ 6492 w 791820"/>
                  <a:gd name="connsiteY0" fmla="*/ 517517 h 779048"/>
                  <a:gd name="connsiteX1" fmla="*/ 79236 w 791820"/>
                  <a:gd name="connsiteY1" fmla="*/ 161973 h 779048"/>
                  <a:gd name="connsiteX2" fmla="*/ 413578 w 791820"/>
                  <a:gd name="connsiteY2" fmla="*/ 109 h 779048"/>
                  <a:gd name="connsiteX3" fmla="*/ 743016 w 791820"/>
                  <a:gd name="connsiteY3" fmla="*/ 182106 h 779048"/>
                  <a:gd name="connsiteX4" fmla="*/ 780444 w 791820"/>
                  <a:gd name="connsiteY4" fmla="*/ 497381 h 779048"/>
                  <a:gd name="connsiteX5" fmla="*/ 656079 w 791820"/>
                  <a:gd name="connsiteY5" fmla="*/ 691067 h 779048"/>
                  <a:gd name="connsiteX6" fmla="*/ 430288 w 791820"/>
                  <a:gd name="connsiteY6" fmla="*/ 778290 h 779048"/>
                  <a:gd name="connsiteX7" fmla="*/ 140666 w 791820"/>
                  <a:gd name="connsiteY7" fmla="*/ 720658 h 779048"/>
                  <a:gd name="connsiteX8" fmla="*/ 6492 w 791820"/>
                  <a:gd name="connsiteY8" fmla="*/ 517517 h 779048"/>
                  <a:gd name="connsiteX0" fmla="*/ 6492 w 791820"/>
                  <a:gd name="connsiteY0" fmla="*/ 517517 h 779048"/>
                  <a:gd name="connsiteX1" fmla="*/ 79236 w 791820"/>
                  <a:gd name="connsiteY1" fmla="*/ 161973 h 779048"/>
                  <a:gd name="connsiteX2" fmla="*/ 413578 w 791820"/>
                  <a:gd name="connsiteY2" fmla="*/ 109 h 779048"/>
                  <a:gd name="connsiteX3" fmla="*/ 743016 w 791820"/>
                  <a:gd name="connsiteY3" fmla="*/ 182106 h 779048"/>
                  <a:gd name="connsiteX4" fmla="*/ 780444 w 791820"/>
                  <a:gd name="connsiteY4" fmla="*/ 497381 h 779048"/>
                  <a:gd name="connsiteX5" fmla="*/ 656079 w 791820"/>
                  <a:gd name="connsiteY5" fmla="*/ 691067 h 779048"/>
                  <a:gd name="connsiteX6" fmla="*/ 430288 w 791820"/>
                  <a:gd name="connsiteY6" fmla="*/ 778290 h 779048"/>
                  <a:gd name="connsiteX7" fmla="*/ 140666 w 791820"/>
                  <a:gd name="connsiteY7" fmla="*/ 720658 h 779048"/>
                  <a:gd name="connsiteX8" fmla="*/ 6492 w 791820"/>
                  <a:gd name="connsiteY8" fmla="*/ 517517 h 779048"/>
                  <a:gd name="connsiteX0" fmla="*/ 5512 w 790840"/>
                  <a:gd name="connsiteY0" fmla="*/ 517517 h 779048"/>
                  <a:gd name="connsiteX1" fmla="*/ 78256 w 790840"/>
                  <a:gd name="connsiteY1" fmla="*/ 161973 h 779048"/>
                  <a:gd name="connsiteX2" fmla="*/ 412598 w 790840"/>
                  <a:gd name="connsiteY2" fmla="*/ 109 h 779048"/>
                  <a:gd name="connsiteX3" fmla="*/ 742036 w 790840"/>
                  <a:gd name="connsiteY3" fmla="*/ 182106 h 779048"/>
                  <a:gd name="connsiteX4" fmla="*/ 779464 w 790840"/>
                  <a:gd name="connsiteY4" fmla="*/ 497381 h 779048"/>
                  <a:gd name="connsiteX5" fmla="*/ 655099 w 790840"/>
                  <a:gd name="connsiteY5" fmla="*/ 691067 h 779048"/>
                  <a:gd name="connsiteX6" fmla="*/ 429308 w 790840"/>
                  <a:gd name="connsiteY6" fmla="*/ 778290 h 779048"/>
                  <a:gd name="connsiteX7" fmla="*/ 139686 w 790840"/>
                  <a:gd name="connsiteY7" fmla="*/ 720658 h 779048"/>
                  <a:gd name="connsiteX8" fmla="*/ 5512 w 790840"/>
                  <a:gd name="connsiteY8" fmla="*/ 517517 h 779048"/>
                  <a:gd name="connsiteX0" fmla="*/ 9502 w 794830"/>
                  <a:gd name="connsiteY0" fmla="*/ 517517 h 779048"/>
                  <a:gd name="connsiteX1" fmla="*/ 82246 w 794830"/>
                  <a:gd name="connsiteY1" fmla="*/ 161973 h 779048"/>
                  <a:gd name="connsiteX2" fmla="*/ 416588 w 794830"/>
                  <a:gd name="connsiteY2" fmla="*/ 109 h 779048"/>
                  <a:gd name="connsiteX3" fmla="*/ 746026 w 794830"/>
                  <a:gd name="connsiteY3" fmla="*/ 182106 h 779048"/>
                  <a:gd name="connsiteX4" fmla="*/ 783454 w 794830"/>
                  <a:gd name="connsiteY4" fmla="*/ 497381 h 779048"/>
                  <a:gd name="connsiteX5" fmla="*/ 659089 w 794830"/>
                  <a:gd name="connsiteY5" fmla="*/ 691067 h 779048"/>
                  <a:gd name="connsiteX6" fmla="*/ 433298 w 794830"/>
                  <a:gd name="connsiteY6" fmla="*/ 778290 h 779048"/>
                  <a:gd name="connsiteX7" fmla="*/ 143676 w 794830"/>
                  <a:gd name="connsiteY7" fmla="*/ 720658 h 779048"/>
                  <a:gd name="connsiteX8" fmla="*/ 9502 w 794830"/>
                  <a:gd name="connsiteY8" fmla="*/ 517517 h 779048"/>
                  <a:gd name="connsiteX0" fmla="*/ 9502 w 794830"/>
                  <a:gd name="connsiteY0" fmla="*/ 517517 h 778905"/>
                  <a:gd name="connsiteX1" fmla="*/ 82246 w 794830"/>
                  <a:gd name="connsiteY1" fmla="*/ 161973 h 778905"/>
                  <a:gd name="connsiteX2" fmla="*/ 416588 w 794830"/>
                  <a:gd name="connsiteY2" fmla="*/ 109 h 778905"/>
                  <a:gd name="connsiteX3" fmla="*/ 746026 w 794830"/>
                  <a:gd name="connsiteY3" fmla="*/ 182106 h 778905"/>
                  <a:gd name="connsiteX4" fmla="*/ 783454 w 794830"/>
                  <a:gd name="connsiteY4" fmla="*/ 497381 h 778905"/>
                  <a:gd name="connsiteX5" fmla="*/ 659089 w 794830"/>
                  <a:gd name="connsiteY5" fmla="*/ 691067 h 778905"/>
                  <a:gd name="connsiteX6" fmla="*/ 433298 w 794830"/>
                  <a:gd name="connsiteY6" fmla="*/ 778290 h 778905"/>
                  <a:gd name="connsiteX7" fmla="*/ 151671 w 794830"/>
                  <a:gd name="connsiteY7" fmla="*/ 714751 h 778905"/>
                  <a:gd name="connsiteX8" fmla="*/ 9502 w 794830"/>
                  <a:gd name="connsiteY8" fmla="*/ 517517 h 778905"/>
                  <a:gd name="connsiteX0" fmla="*/ 10694 w 788027"/>
                  <a:gd name="connsiteY0" fmla="*/ 517517 h 778905"/>
                  <a:gd name="connsiteX1" fmla="*/ 75443 w 788027"/>
                  <a:gd name="connsiteY1" fmla="*/ 161973 h 778905"/>
                  <a:gd name="connsiteX2" fmla="*/ 409785 w 788027"/>
                  <a:gd name="connsiteY2" fmla="*/ 109 h 778905"/>
                  <a:gd name="connsiteX3" fmla="*/ 739223 w 788027"/>
                  <a:gd name="connsiteY3" fmla="*/ 182106 h 778905"/>
                  <a:gd name="connsiteX4" fmla="*/ 776651 w 788027"/>
                  <a:gd name="connsiteY4" fmla="*/ 497381 h 778905"/>
                  <a:gd name="connsiteX5" fmla="*/ 652286 w 788027"/>
                  <a:gd name="connsiteY5" fmla="*/ 691067 h 778905"/>
                  <a:gd name="connsiteX6" fmla="*/ 426495 w 788027"/>
                  <a:gd name="connsiteY6" fmla="*/ 778290 h 778905"/>
                  <a:gd name="connsiteX7" fmla="*/ 144868 w 788027"/>
                  <a:gd name="connsiteY7" fmla="*/ 714751 h 778905"/>
                  <a:gd name="connsiteX8" fmla="*/ 10694 w 788027"/>
                  <a:gd name="connsiteY8" fmla="*/ 517517 h 77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8027" h="778905">
                    <a:moveTo>
                      <a:pt x="10694" y="517517"/>
                    </a:moveTo>
                    <a:cubicBezTo>
                      <a:pt x="-17557" y="393513"/>
                      <a:pt x="12269" y="245451"/>
                      <a:pt x="75443" y="161973"/>
                    </a:cubicBezTo>
                    <a:cubicBezTo>
                      <a:pt x="125195" y="70807"/>
                      <a:pt x="299155" y="-3246"/>
                      <a:pt x="409785" y="109"/>
                    </a:cubicBezTo>
                    <a:cubicBezTo>
                      <a:pt x="520415" y="3464"/>
                      <a:pt x="682219" y="64704"/>
                      <a:pt x="739223" y="182106"/>
                    </a:cubicBezTo>
                    <a:cubicBezTo>
                      <a:pt x="796227" y="252162"/>
                      <a:pt x="795281" y="417486"/>
                      <a:pt x="776651" y="497381"/>
                    </a:cubicBezTo>
                    <a:cubicBezTo>
                      <a:pt x="758021" y="577276"/>
                      <a:pt x="710645" y="644249"/>
                      <a:pt x="652286" y="691067"/>
                    </a:cubicBezTo>
                    <a:cubicBezTo>
                      <a:pt x="593927" y="737885"/>
                      <a:pt x="512397" y="773358"/>
                      <a:pt x="426495" y="778290"/>
                    </a:cubicBezTo>
                    <a:cubicBezTo>
                      <a:pt x="340593" y="783222"/>
                      <a:pt x="214168" y="758213"/>
                      <a:pt x="144868" y="714751"/>
                    </a:cubicBezTo>
                    <a:cubicBezTo>
                      <a:pt x="75568" y="671289"/>
                      <a:pt x="38638" y="608262"/>
                      <a:pt x="10694" y="517517"/>
                    </a:cubicBezTo>
                    <a:close/>
                  </a:path>
                </a:pathLst>
              </a:custGeom>
              <a:noFill/>
              <a:ln w="1270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1" name="Dowolny kształt 20">
                <a:extLst>
                  <a:ext uri="{FF2B5EF4-FFF2-40B4-BE49-F238E27FC236}">
                    <a16:creationId xmlns:a16="http://schemas.microsoft.com/office/drawing/2014/main" xmlns="" id="{1CC4C799-2936-49CB-97C8-42B7DBE4089A}"/>
                  </a:ext>
                </a:extLst>
              </p:cNvPr>
              <p:cNvSpPr/>
              <p:nvPr/>
            </p:nvSpPr>
            <p:spPr>
              <a:xfrm rot="16200000">
                <a:off x="3130647" y="654362"/>
                <a:ext cx="0" cy="5329854"/>
              </a:xfrm>
              <a:custGeom>
                <a:avLst/>
                <a:gdLst>
                  <a:gd name="connsiteX0" fmla="*/ 0 w 0"/>
                  <a:gd name="connsiteY0" fmla="*/ 0 h 5387926"/>
                  <a:gd name="connsiteX1" fmla="*/ 0 w 0"/>
                  <a:gd name="connsiteY1" fmla="*/ 5387926 h 5387926"/>
                  <a:gd name="connsiteX2" fmla="*/ 0 w 0"/>
                  <a:gd name="connsiteY2" fmla="*/ 5387926 h 53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5387926">
                    <a:moveTo>
                      <a:pt x="0" y="0"/>
                    </a:moveTo>
                    <a:lnTo>
                      <a:pt x="0" y="5387926"/>
                    </a:lnTo>
                    <a:lnTo>
                      <a:pt x="0" y="5387926"/>
                    </a:lnTo>
                  </a:path>
                </a:pathLst>
              </a:custGeom>
              <a:solidFill>
                <a:schemeClr val="tx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2" name="Dowolny kształt 21">
                <a:extLst>
                  <a:ext uri="{FF2B5EF4-FFF2-40B4-BE49-F238E27FC236}">
                    <a16:creationId xmlns:a16="http://schemas.microsoft.com/office/drawing/2014/main" xmlns="" id="{76DAA164-15B5-4951-BD48-00AD32B8F135}"/>
                  </a:ext>
                </a:extLst>
              </p:cNvPr>
              <p:cNvSpPr/>
              <p:nvPr/>
            </p:nvSpPr>
            <p:spPr>
              <a:xfrm rot="2700000" flipH="1" flipV="1">
                <a:off x="3159638" y="606867"/>
                <a:ext cx="0" cy="5472465"/>
              </a:xfrm>
              <a:custGeom>
                <a:avLst/>
                <a:gdLst>
                  <a:gd name="connsiteX0" fmla="*/ 0 w 0"/>
                  <a:gd name="connsiteY0" fmla="*/ 0 h 5387926"/>
                  <a:gd name="connsiteX1" fmla="*/ 0 w 0"/>
                  <a:gd name="connsiteY1" fmla="*/ 5387926 h 5387926"/>
                  <a:gd name="connsiteX2" fmla="*/ 0 w 0"/>
                  <a:gd name="connsiteY2" fmla="*/ 5387926 h 53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5387926">
                    <a:moveTo>
                      <a:pt x="0" y="0"/>
                    </a:moveTo>
                    <a:lnTo>
                      <a:pt x="0" y="5387926"/>
                    </a:lnTo>
                    <a:lnTo>
                      <a:pt x="0" y="5387926"/>
                    </a:lnTo>
                  </a:path>
                </a:pathLst>
              </a:custGeom>
              <a:solidFill>
                <a:schemeClr val="tx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3" name="Dowolny kształt 22">
                <a:extLst>
                  <a:ext uri="{FF2B5EF4-FFF2-40B4-BE49-F238E27FC236}">
                    <a16:creationId xmlns:a16="http://schemas.microsoft.com/office/drawing/2014/main" xmlns="" id="{C69917F2-4746-47C0-B79A-E7CD32E80DCF}"/>
                  </a:ext>
                </a:extLst>
              </p:cNvPr>
              <p:cNvSpPr/>
              <p:nvPr/>
            </p:nvSpPr>
            <p:spPr>
              <a:xfrm>
                <a:off x="3156504" y="620846"/>
                <a:ext cx="0" cy="5387364"/>
              </a:xfrm>
              <a:custGeom>
                <a:avLst/>
                <a:gdLst>
                  <a:gd name="connsiteX0" fmla="*/ 0 w 0"/>
                  <a:gd name="connsiteY0" fmla="*/ 0 h 5387926"/>
                  <a:gd name="connsiteX1" fmla="*/ 0 w 0"/>
                  <a:gd name="connsiteY1" fmla="*/ 5387926 h 5387926"/>
                  <a:gd name="connsiteX2" fmla="*/ 0 w 0"/>
                  <a:gd name="connsiteY2" fmla="*/ 5387926 h 53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5387926">
                    <a:moveTo>
                      <a:pt x="0" y="0"/>
                    </a:moveTo>
                    <a:lnTo>
                      <a:pt x="0" y="5387926"/>
                    </a:lnTo>
                    <a:lnTo>
                      <a:pt x="0" y="5387926"/>
                    </a:lnTo>
                  </a:path>
                </a:pathLst>
              </a:custGeom>
              <a:solidFill>
                <a:schemeClr val="tx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Dowolny kształt 23">
                <a:extLst>
                  <a:ext uri="{FF2B5EF4-FFF2-40B4-BE49-F238E27FC236}">
                    <a16:creationId xmlns:a16="http://schemas.microsoft.com/office/drawing/2014/main" xmlns="" id="{FC75086C-4445-4B14-A621-D6E2CDE235FF}"/>
                  </a:ext>
                </a:extLst>
              </p:cNvPr>
              <p:cNvSpPr/>
              <p:nvPr/>
            </p:nvSpPr>
            <p:spPr>
              <a:xfrm rot="18900000" flipV="1">
                <a:off x="3172177" y="591699"/>
                <a:ext cx="0" cy="5582165"/>
              </a:xfrm>
              <a:custGeom>
                <a:avLst/>
                <a:gdLst>
                  <a:gd name="connsiteX0" fmla="*/ 0 w 0"/>
                  <a:gd name="connsiteY0" fmla="*/ 0 h 5387926"/>
                  <a:gd name="connsiteX1" fmla="*/ 0 w 0"/>
                  <a:gd name="connsiteY1" fmla="*/ 5387926 h 5387926"/>
                  <a:gd name="connsiteX2" fmla="*/ 0 w 0"/>
                  <a:gd name="connsiteY2" fmla="*/ 5387926 h 53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5387926">
                    <a:moveTo>
                      <a:pt x="0" y="0"/>
                    </a:moveTo>
                    <a:lnTo>
                      <a:pt x="0" y="5387926"/>
                    </a:lnTo>
                    <a:lnTo>
                      <a:pt x="0" y="5387926"/>
                    </a:lnTo>
                  </a:path>
                </a:pathLst>
              </a:custGeom>
              <a:solidFill>
                <a:schemeClr val="tx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E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7190" name="Picture 3">
              <a:extLst>
                <a:ext uri="{FF2B5EF4-FFF2-40B4-BE49-F238E27FC236}">
                  <a16:creationId xmlns:a16="http://schemas.microsoft.com/office/drawing/2014/main" xmlns="" id="{62373603-5495-4363-8B42-29E35C3190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125" t="2" b="-11562"/>
            <a:stretch>
              <a:fillRect/>
            </a:stretch>
          </p:blipFill>
          <p:spPr bwMode="auto">
            <a:xfrm rot="-9057302">
              <a:off x="5881723" y="645137"/>
              <a:ext cx="1188000" cy="1346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1" name="Picture 22">
              <a:extLst>
                <a:ext uri="{FF2B5EF4-FFF2-40B4-BE49-F238E27FC236}">
                  <a16:creationId xmlns:a16="http://schemas.microsoft.com/office/drawing/2014/main" xmlns="" id="{88B6C543-A7B3-4D66-A7C3-2360F6EE12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6490090">
              <a:off x="6939728" y="1866053"/>
              <a:ext cx="1260000" cy="12060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2" name="Picture 4">
              <a:extLst>
                <a:ext uri="{FF2B5EF4-FFF2-40B4-BE49-F238E27FC236}">
                  <a16:creationId xmlns:a16="http://schemas.microsoft.com/office/drawing/2014/main" xmlns="" id="{5DB7DE74-DC19-427C-AB4E-971425E5BB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4051768">
              <a:off x="6852875" y="3350397"/>
              <a:ext cx="1476000" cy="1269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3" name="Picture 8">
              <a:extLst>
                <a:ext uri="{FF2B5EF4-FFF2-40B4-BE49-F238E27FC236}">
                  <a16:creationId xmlns:a16="http://schemas.microsoft.com/office/drawing/2014/main" xmlns="" id="{F807464C-F15B-4406-9E32-A8C27896B6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1228003">
              <a:off x="5627230" y="4333155"/>
              <a:ext cx="1616036" cy="1196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4" name="Picture 13">
              <a:extLst>
                <a:ext uri="{FF2B5EF4-FFF2-40B4-BE49-F238E27FC236}">
                  <a16:creationId xmlns:a16="http://schemas.microsoft.com/office/drawing/2014/main" xmlns="" id="{A6471094-46D0-4B08-A686-0E077C322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515943">
              <a:off x="4306218" y="4363101"/>
              <a:ext cx="1296000" cy="1236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5" name="Picture 2">
              <a:extLst>
                <a:ext uri="{FF2B5EF4-FFF2-40B4-BE49-F238E27FC236}">
                  <a16:creationId xmlns:a16="http://schemas.microsoft.com/office/drawing/2014/main" xmlns="" id="{DDBE3DC4-7194-4D71-8D6F-6D1B0446CF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885454">
              <a:off x="3175923" y="3298623"/>
              <a:ext cx="1332000" cy="12706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6" name="Picture 14">
              <a:extLst>
                <a:ext uri="{FF2B5EF4-FFF2-40B4-BE49-F238E27FC236}">
                  <a16:creationId xmlns:a16="http://schemas.microsoft.com/office/drawing/2014/main" xmlns="" id="{E7453637-B1E7-4846-83E2-A5CA69BD0D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7453012">
              <a:off x="3382605" y="1620220"/>
              <a:ext cx="1368000" cy="1689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7" name="Picture 5">
              <a:extLst>
                <a:ext uri="{FF2B5EF4-FFF2-40B4-BE49-F238E27FC236}">
                  <a16:creationId xmlns:a16="http://schemas.microsoft.com/office/drawing/2014/main" xmlns="" id="{9702A4A5-B27D-4A58-9724-1BB896E078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646424">
              <a:off x="4337759" y="713635"/>
              <a:ext cx="1260000" cy="1209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Grupa 24">
            <a:extLst>
              <a:ext uri="{FF2B5EF4-FFF2-40B4-BE49-F238E27FC236}">
                <a16:creationId xmlns:a16="http://schemas.microsoft.com/office/drawing/2014/main" xmlns="" id="{B3918186-143F-4BD1-B3A1-E66329ED5B49}"/>
              </a:ext>
            </a:extLst>
          </p:cNvPr>
          <p:cNvGrpSpPr>
            <a:grpSpLocks/>
          </p:cNvGrpSpPr>
          <p:nvPr/>
        </p:nvGrpSpPr>
        <p:grpSpPr bwMode="auto">
          <a:xfrm rot="19148490">
            <a:off x="2603897" y="3163890"/>
            <a:ext cx="400050" cy="936625"/>
            <a:chOff x="797725" y="342593"/>
            <a:chExt cx="533312" cy="936294"/>
          </a:xfrm>
        </p:grpSpPr>
        <p:sp>
          <p:nvSpPr>
            <p:cNvPr id="26" name="Dowolny kształt 25">
              <a:extLst>
                <a:ext uri="{FF2B5EF4-FFF2-40B4-BE49-F238E27FC236}">
                  <a16:creationId xmlns:a16="http://schemas.microsoft.com/office/drawing/2014/main" xmlns="" id="{06B1979D-664E-4285-A409-2A2069F288EC}"/>
                </a:ext>
              </a:extLst>
            </p:cNvPr>
            <p:cNvSpPr/>
            <p:nvPr/>
          </p:nvSpPr>
          <p:spPr>
            <a:xfrm rot="21356733" flipV="1">
              <a:off x="977461" y="490179"/>
              <a:ext cx="360303" cy="791883"/>
            </a:xfrm>
            <a:custGeom>
              <a:avLst/>
              <a:gdLst>
                <a:gd name="connsiteX0" fmla="*/ 29317 w 29317"/>
                <a:gd name="connsiteY0" fmla="*/ 0 h 450376"/>
                <a:gd name="connsiteX1" fmla="*/ 2021 w 29317"/>
                <a:gd name="connsiteY1" fmla="*/ 177421 h 450376"/>
                <a:gd name="connsiteX2" fmla="*/ 2021 w 29317"/>
                <a:gd name="connsiteY2" fmla="*/ 450376 h 450376"/>
                <a:gd name="connsiteX3" fmla="*/ 2021 w 29317"/>
                <a:gd name="connsiteY3" fmla="*/ 450376 h 450376"/>
                <a:gd name="connsiteX0" fmla="*/ 57941 w 57941"/>
                <a:gd name="connsiteY0" fmla="*/ 0 h 450376"/>
                <a:gd name="connsiteX1" fmla="*/ 472 w 57941"/>
                <a:gd name="connsiteY1" fmla="*/ 276820 h 450376"/>
                <a:gd name="connsiteX2" fmla="*/ 30645 w 57941"/>
                <a:gd name="connsiteY2" fmla="*/ 450376 h 450376"/>
                <a:gd name="connsiteX3" fmla="*/ 30645 w 57941"/>
                <a:gd name="connsiteY3" fmla="*/ 450376 h 450376"/>
                <a:gd name="connsiteX0" fmla="*/ 171184 w 171184"/>
                <a:gd name="connsiteY0" fmla="*/ 0 h 518213"/>
                <a:gd name="connsiteX1" fmla="*/ 6002 w 171184"/>
                <a:gd name="connsiteY1" fmla="*/ 344657 h 518213"/>
                <a:gd name="connsiteX2" fmla="*/ 36175 w 171184"/>
                <a:gd name="connsiteY2" fmla="*/ 518213 h 518213"/>
                <a:gd name="connsiteX3" fmla="*/ 36175 w 171184"/>
                <a:gd name="connsiteY3" fmla="*/ 518213 h 518213"/>
                <a:gd name="connsiteX0" fmla="*/ 217106 w 217106"/>
                <a:gd name="connsiteY0" fmla="*/ 0 h 518213"/>
                <a:gd name="connsiteX1" fmla="*/ 3667 w 217106"/>
                <a:gd name="connsiteY1" fmla="*/ 251904 h 518213"/>
                <a:gd name="connsiteX2" fmla="*/ 82097 w 217106"/>
                <a:gd name="connsiteY2" fmla="*/ 518213 h 518213"/>
                <a:gd name="connsiteX3" fmla="*/ 82097 w 217106"/>
                <a:gd name="connsiteY3" fmla="*/ 518213 h 518213"/>
                <a:gd name="connsiteX0" fmla="*/ 284521 w 284521"/>
                <a:gd name="connsiteY0" fmla="*/ 0 h 540434"/>
                <a:gd name="connsiteX1" fmla="*/ 71082 w 284521"/>
                <a:gd name="connsiteY1" fmla="*/ 251904 h 540434"/>
                <a:gd name="connsiteX2" fmla="*/ 149512 w 284521"/>
                <a:gd name="connsiteY2" fmla="*/ 518213 h 540434"/>
                <a:gd name="connsiteX3" fmla="*/ 0 w 284521"/>
                <a:gd name="connsiteY3" fmla="*/ 527208 h 540434"/>
                <a:gd name="connsiteX0" fmla="*/ 284521 w 284521"/>
                <a:gd name="connsiteY0" fmla="*/ 0 h 527208"/>
                <a:gd name="connsiteX1" fmla="*/ 71082 w 284521"/>
                <a:gd name="connsiteY1" fmla="*/ 251904 h 527208"/>
                <a:gd name="connsiteX2" fmla="*/ 0 w 284521"/>
                <a:gd name="connsiteY2" fmla="*/ 527208 h 527208"/>
                <a:gd name="connsiteX0" fmla="*/ 284521 w 284521"/>
                <a:gd name="connsiteY0" fmla="*/ 0 h 527208"/>
                <a:gd name="connsiteX1" fmla="*/ 103990 w 284521"/>
                <a:gd name="connsiteY1" fmla="*/ 265788 h 527208"/>
                <a:gd name="connsiteX2" fmla="*/ 0 w 284521"/>
                <a:gd name="connsiteY2" fmla="*/ 527208 h 527208"/>
                <a:gd name="connsiteX0" fmla="*/ 369592 w 369592"/>
                <a:gd name="connsiteY0" fmla="*/ 0 h 722106"/>
                <a:gd name="connsiteX1" fmla="*/ 189061 w 369592"/>
                <a:gd name="connsiteY1" fmla="*/ 265788 h 722106"/>
                <a:gd name="connsiteX2" fmla="*/ 0 w 369592"/>
                <a:gd name="connsiteY2" fmla="*/ 722106 h 722106"/>
                <a:gd name="connsiteX0" fmla="*/ 407371 w 407371"/>
                <a:gd name="connsiteY0" fmla="*/ 0 h 766838"/>
                <a:gd name="connsiteX1" fmla="*/ 226840 w 407371"/>
                <a:gd name="connsiteY1" fmla="*/ 265788 h 766838"/>
                <a:gd name="connsiteX2" fmla="*/ 0 w 407371"/>
                <a:gd name="connsiteY2" fmla="*/ 766838 h 766838"/>
                <a:gd name="connsiteX0" fmla="*/ 423566 w 423566"/>
                <a:gd name="connsiteY0" fmla="*/ 0 h 580305"/>
                <a:gd name="connsiteX1" fmla="*/ 243035 w 423566"/>
                <a:gd name="connsiteY1" fmla="*/ 265788 h 580305"/>
                <a:gd name="connsiteX2" fmla="*/ 0 w 423566"/>
                <a:gd name="connsiteY2" fmla="*/ 580305 h 58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3566" h="580305">
                  <a:moveTo>
                    <a:pt x="423566" y="0"/>
                  </a:moveTo>
                  <a:cubicBezTo>
                    <a:pt x="412192" y="51179"/>
                    <a:pt x="290455" y="177920"/>
                    <a:pt x="243035" y="265788"/>
                  </a:cubicBezTo>
                  <a:cubicBezTo>
                    <a:pt x="195615" y="353656"/>
                    <a:pt x="14809" y="522950"/>
                    <a:pt x="0" y="580305"/>
                  </a:cubicBezTo>
                </a:path>
              </a:pathLst>
            </a:cu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E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Dowolny kształt 26">
              <a:extLst>
                <a:ext uri="{FF2B5EF4-FFF2-40B4-BE49-F238E27FC236}">
                  <a16:creationId xmlns:a16="http://schemas.microsoft.com/office/drawing/2014/main" xmlns="" id="{0F6377A9-E143-4D10-854A-5137D7B9AAA7}"/>
                </a:ext>
              </a:extLst>
            </p:cNvPr>
            <p:cNvSpPr/>
            <p:nvPr/>
          </p:nvSpPr>
          <p:spPr>
            <a:xfrm rot="3917223" flipV="1">
              <a:off x="820203" y="324669"/>
              <a:ext cx="385627" cy="423792"/>
            </a:xfrm>
            <a:custGeom>
              <a:avLst/>
              <a:gdLst>
                <a:gd name="connsiteX0" fmla="*/ 29317 w 29317"/>
                <a:gd name="connsiteY0" fmla="*/ 0 h 450376"/>
                <a:gd name="connsiteX1" fmla="*/ 2021 w 29317"/>
                <a:gd name="connsiteY1" fmla="*/ 177421 h 450376"/>
                <a:gd name="connsiteX2" fmla="*/ 2021 w 29317"/>
                <a:gd name="connsiteY2" fmla="*/ 450376 h 450376"/>
                <a:gd name="connsiteX3" fmla="*/ 2021 w 29317"/>
                <a:gd name="connsiteY3" fmla="*/ 450376 h 450376"/>
                <a:gd name="connsiteX0" fmla="*/ 57941 w 57941"/>
                <a:gd name="connsiteY0" fmla="*/ 0 h 450376"/>
                <a:gd name="connsiteX1" fmla="*/ 472 w 57941"/>
                <a:gd name="connsiteY1" fmla="*/ 276820 h 450376"/>
                <a:gd name="connsiteX2" fmla="*/ 30645 w 57941"/>
                <a:gd name="connsiteY2" fmla="*/ 450376 h 450376"/>
                <a:gd name="connsiteX3" fmla="*/ 30645 w 57941"/>
                <a:gd name="connsiteY3" fmla="*/ 450376 h 450376"/>
                <a:gd name="connsiteX0" fmla="*/ 171184 w 171184"/>
                <a:gd name="connsiteY0" fmla="*/ 0 h 518213"/>
                <a:gd name="connsiteX1" fmla="*/ 6002 w 171184"/>
                <a:gd name="connsiteY1" fmla="*/ 344657 h 518213"/>
                <a:gd name="connsiteX2" fmla="*/ 36175 w 171184"/>
                <a:gd name="connsiteY2" fmla="*/ 518213 h 518213"/>
                <a:gd name="connsiteX3" fmla="*/ 36175 w 171184"/>
                <a:gd name="connsiteY3" fmla="*/ 518213 h 518213"/>
                <a:gd name="connsiteX0" fmla="*/ 217106 w 217106"/>
                <a:gd name="connsiteY0" fmla="*/ 0 h 518213"/>
                <a:gd name="connsiteX1" fmla="*/ 3667 w 217106"/>
                <a:gd name="connsiteY1" fmla="*/ 251904 h 518213"/>
                <a:gd name="connsiteX2" fmla="*/ 82097 w 217106"/>
                <a:gd name="connsiteY2" fmla="*/ 518213 h 518213"/>
                <a:gd name="connsiteX3" fmla="*/ 82097 w 217106"/>
                <a:gd name="connsiteY3" fmla="*/ 518213 h 518213"/>
                <a:gd name="connsiteX0" fmla="*/ 284521 w 284521"/>
                <a:gd name="connsiteY0" fmla="*/ 0 h 540434"/>
                <a:gd name="connsiteX1" fmla="*/ 71082 w 284521"/>
                <a:gd name="connsiteY1" fmla="*/ 251904 h 540434"/>
                <a:gd name="connsiteX2" fmla="*/ 149512 w 284521"/>
                <a:gd name="connsiteY2" fmla="*/ 518213 h 540434"/>
                <a:gd name="connsiteX3" fmla="*/ 0 w 284521"/>
                <a:gd name="connsiteY3" fmla="*/ 527208 h 540434"/>
                <a:gd name="connsiteX0" fmla="*/ 284521 w 284521"/>
                <a:gd name="connsiteY0" fmla="*/ 0 h 527208"/>
                <a:gd name="connsiteX1" fmla="*/ 71082 w 284521"/>
                <a:gd name="connsiteY1" fmla="*/ 251904 h 527208"/>
                <a:gd name="connsiteX2" fmla="*/ 0 w 284521"/>
                <a:gd name="connsiteY2" fmla="*/ 527208 h 527208"/>
                <a:gd name="connsiteX0" fmla="*/ 284521 w 284521"/>
                <a:gd name="connsiteY0" fmla="*/ 0 h 527208"/>
                <a:gd name="connsiteX1" fmla="*/ 103990 w 284521"/>
                <a:gd name="connsiteY1" fmla="*/ 265788 h 527208"/>
                <a:gd name="connsiteX2" fmla="*/ 0 w 284521"/>
                <a:gd name="connsiteY2" fmla="*/ 527208 h 527208"/>
                <a:gd name="connsiteX0" fmla="*/ 369592 w 369592"/>
                <a:gd name="connsiteY0" fmla="*/ 0 h 722106"/>
                <a:gd name="connsiteX1" fmla="*/ 189061 w 369592"/>
                <a:gd name="connsiteY1" fmla="*/ 265788 h 722106"/>
                <a:gd name="connsiteX2" fmla="*/ 0 w 369592"/>
                <a:gd name="connsiteY2" fmla="*/ 722106 h 722106"/>
                <a:gd name="connsiteX0" fmla="*/ 407371 w 407371"/>
                <a:gd name="connsiteY0" fmla="*/ 0 h 766838"/>
                <a:gd name="connsiteX1" fmla="*/ 226840 w 407371"/>
                <a:gd name="connsiteY1" fmla="*/ 265788 h 766838"/>
                <a:gd name="connsiteX2" fmla="*/ 0 w 407371"/>
                <a:gd name="connsiteY2" fmla="*/ 766838 h 766838"/>
                <a:gd name="connsiteX0" fmla="*/ 423566 w 423566"/>
                <a:gd name="connsiteY0" fmla="*/ 0 h 580305"/>
                <a:gd name="connsiteX1" fmla="*/ 243035 w 423566"/>
                <a:gd name="connsiteY1" fmla="*/ 265788 h 580305"/>
                <a:gd name="connsiteX2" fmla="*/ 0 w 423566"/>
                <a:gd name="connsiteY2" fmla="*/ 580305 h 580305"/>
                <a:gd name="connsiteX0" fmla="*/ 527753 w 527753"/>
                <a:gd name="connsiteY0" fmla="*/ 0 h 414523"/>
                <a:gd name="connsiteX1" fmla="*/ 243035 w 527753"/>
                <a:gd name="connsiteY1" fmla="*/ 100006 h 414523"/>
                <a:gd name="connsiteX2" fmla="*/ 0 w 527753"/>
                <a:gd name="connsiteY2" fmla="*/ 414523 h 414523"/>
                <a:gd name="connsiteX0" fmla="*/ 293199 w 293199"/>
                <a:gd name="connsiteY0" fmla="*/ 0 h 219573"/>
                <a:gd name="connsiteX1" fmla="*/ 8481 w 293199"/>
                <a:gd name="connsiteY1" fmla="*/ 100006 h 219573"/>
                <a:gd name="connsiteX2" fmla="*/ 113829 w 293199"/>
                <a:gd name="connsiteY2" fmla="*/ 219573 h 219573"/>
                <a:gd name="connsiteX0" fmla="*/ 296432 w 296432"/>
                <a:gd name="connsiteY0" fmla="*/ 0 h 219573"/>
                <a:gd name="connsiteX1" fmla="*/ 11714 w 296432"/>
                <a:gd name="connsiteY1" fmla="*/ 100006 h 219573"/>
                <a:gd name="connsiteX2" fmla="*/ 117062 w 296432"/>
                <a:gd name="connsiteY2" fmla="*/ 219573 h 219573"/>
                <a:gd name="connsiteX0" fmla="*/ 292289 w 292289"/>
                <a:gd name="connsiteY0" fmla="*/ 0 h 201141"/>
                <a:gd name="connsiteX1" fmla="*/ 7571 w 292289"/>
                <a:gd name="connsiteY1" fmla="*/ 100006 h 201141"/>
                <a:gd name="connsiteX2" fmla="*/ 193025 w 292289"/>
                <a:gd name="connsiteY2" fmla="*/ 201141 h 201141"/>
                <a:gd name="connsiteX0" fmla="*/ 292289 w 292289"/>
                <a:gd name="connsiteY0" fmla="*/ 0 h 201141"/>
                <a:gd name="connsiteX1" fmla="*/ 7571 w 292289"/>
                <a:gd name="connsiteY1" fmla="*/ 100006 h 201141"/>
                <a:gd name="connsiteX2" fmla="*/ 193025 w 292289"/>
                <a:gd name="connsiteY2" fmla="*/ 201141 h 201141"/>
                <a:gd name="connsiteX0" fmla="*/ 289843 w 289843"/>
                <a:gd name="connsiteY0" fmla="*/ 0 h 201141"/>
                <a:gd name="connsiteX1" fmla="*/ 5125 w 289843"/>
                <a:gd name="connsiteY1" fmla="*/ 100006 h 201141"/>
                <a:gd name="connsiteX2" fmla="*/ 190579 w 289843"/>
                <a:gd name="connsiteY2" fmla="*/ 201141 h 201141"/>
                <a:gd name="connsiteX0" fmla="*/ 289843 w 289843"/>
                <a:gd name="connsiteY0" fmla="*/ 0 h 201141"/>
                <a:gd name="connsiteX1" fmla="*/ 5125 w 289843"/>
                <a:gd name="connsiteY1" fmla="*/ 100006 h 201141"/>
                <a:gd name="connsiteX2" fmla="*/ 190579 w 289843"/>
                <a:gd name="connsiteY2" fmla="*/ 201141 h 201141"/>
                <a:gd name="connsiteX0" fmla="*/ 248951 w 248951"/>
                <a:gd name="connsiteY0" fmla="*/ 0 h 182467"/>
                <a:gd name="connsiteX1" fmla="*/ 5125 w 248951"/>
                <a:gd name="connsiteY1" fmla="*/ 81332 h 182467"/>
                <a:gd name="connsiteX2" fmla="*/ 190579 w 248951"/>
                <a:gd name="connsiteY2" fmla="*/ 182467 h 182467"/>
                <a:gd name="connsiteX0" fmla="*/ 245155 w 245155"/>
                <a:gd name="connsiteY0" fmla="*/ 0 h 182467"/>
                <a:gd name="connsiteX1" fmla="*/ 1329 w 245155"/>
                <a:gd name="connsiteY1" fmla="*/ 81332 h 182467"/>
                <a:gd name="connsiteX2" fmla="*/ 186783 w 245155"/>
                <a:gd name="connsiteY2" fmla="*/ 182467 h 182467"/>
                <a:gd name="connsiteX0" fmla="*/ 245155 w 245155"/>
                <a:gd name="connsiteY0" fmla="*/ 0 h 182467"/>
                <a:gd name="connsiteX1" fmla="*/ 1329 w 245155"/>
                <a:gd name="connsiteY1" fmla="*/ 81332 h 182467"/>
                <a:gd name="connsiteX2" fmla="*/ 186783 w 245155"/>
                <a:gd name="connsiteY2" fmla="*/ 182467 h 182467"/>
                <a:gd name="connsiteX0" fmla="*/ 245155 w 245155"/>
                <a:gd name="connsiteY0" fmla="*/ 0 h 182467"/>
                <a:gd name="connsiteX1" fmla="*/ 1329 w 245155"/>
                <a:gd name="connsiteY1" fmla="*/ 81332 h 182467"/>
                <a:gd name="connsiteX2" fmla="*/ 186783 w 245155"/>
                <a:gd name="connsiteY2" fmla="*/ 182467 h 182467"/>
                <a:gd name="connsiteX3" fmla="*/ 245155 w 245155"/>
                <a:gd name="connsiteY3" fmla="*/ 0 h 182467"/>
                <a:gd name="connsiteX0" fmla="*/ 244843 w 244843"/>
                <a:gd name="connsiteY0" fmla="*/ 0 h 178897"/>
                <a:gd name="connsiteX1" fmla="*/ 1017 w 244843"/>
                <a:gd name="connsiteY1" fmla="*/ 81332 h 178897"/>
                <a:gd name="connsiteX2" fmla="*/ 239270 w 244843"/>
                <a:gd name="connsiteY2" fmla="*/ 178897 h 178897"/>
                <a:gd name="connsiteX3" fmla="*/ 244843 w 244843"/>
                <a:gd name="connsiteY3" fmla="*/ 0 h 17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843" h="178897">
                  <a:moveTo>
                    <a:pt x="244843" y="0"/>
                  </a:moveTo>
                  <a:cubicBezTo>
                    <a:pt x="150497" y="44487"/>
                    <a:pt x="5718" y="61147"/>
                    <a:pt x="1017" y="81332"/>
                  </a:cubicBezTo>
                  <a:cubicBezTo>
                    <a:pt x="-16416" y="99678"/>
                    <a:pt x="195503" y="131004"/>
                    <a:pt x="239270" y="178897"/>
                  </a:cubicBezTo>
                  <a:lnTo>
                    <a:pt x="244843" y="0"/>
                  </a:lnTo>
                  <a:close/>
                </a:path>
              </a:pathLst>
            </a:custGeom>
            <a:solidFill>
              <a:srgbClr val="7030A0"/>
            </a:solidFill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E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8" name="Elipsa 2">
            <a:extLst>
              <a:ext uri="{FF2B5EF4-FFF2-40B4-BE49-F238E27FC236}">
                <a16:creationId xmlns:a16="http://schemas.microsoft.com/office/drawing/2014/main" xmlns="" id="{D552549F-2A3F-4C4C-B2C0-F6005C9946E4}"/>
              </a:ext>
            </a:extLst>
          </p:cNvPr>
          <p:cNvSpPr/>
          <p:nvPr/>
        </p:nvSpPr>
        <p:spPr bwMode="auto">
          <a:xfrm rot="6735196">
            <a:off x="3038477" y="3624661"/>
            <a:ext cx="719137" cy="540544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5152 w 786222"/>
              <a:gd name="connsiteY0" fmla="*/ 517408 h 778939"/>
              <a:gd name="connsiteX1" fmla="*/ 89647 w 786222"/>
              <a:gd name="connsiteY1" fmla="*/ 181996 h 778939"/>
              <a:gd name="connsiteX2" fmla="*/ 412238 w 786222"/>
              <a:gd name="connsiteY2" fmla="*/ 0 h 778939"/>
              <a:gd name="connsiteX3" fmla="*/ 723047 w 786222"/>
              <a:gd name="connsiteY3" fmla="*/ 181997 h 778939"/>
              <a:gd name="connsiteX4" fmla="*/ 779104 w 786222"/>
              <a:gd name="connsiteY4" fmla="*/ 497272 h 778939"/>
              <a:gd name="connsiteX5" fmla="*/ 654739 w 786222"/>
              <a:gd name="connsiteY5" fmla="*/ 690958 h 778939"/>
              <a:gd name="connsiteX6" fmla="*/ 428948 w 786222"/>
              <a:gd name="connsiteY6" fmla="*/ 778181 h 778939"/>
              <a:gd name="connsiteX7" fmla="*/ 139326 w 786222"/>
              <a:gd name="connsiteY7" fmla="*/ 720549 h 778939"/>
              <a:gd name="connsiteX8" fmla="*/ 5152 w 786222"/>
              <a:gd name="connsiteY8" fmla="*/ 517408 h 778939"/>
              <a:gd name="connsiteX0" fmla="*/ 5152 w 786222"/>
              <a:gd name="connsiteY0" fmla="*/ 517408 h 778939"/>
              <a:gd name="connsiteX1" fmla="*/ 89647 w 786222"/>
              <a:gd name="connsiteY1" fmla="*/ 181996 h 778939"/>
              <a:gd name="connsiteX2" fmla="*/ 412238 w 786222"/>
              <a:gd name="connsiteY2" fmla="*/ 0 h 778939"/>
              <a:gd name="connsiteX3" fmla="*/ 723047 w 786222"/>
              <a:gd name="connsiteY3" fmla="*/ 181997 h 778939"/>
              <a:gd name="connsiteX4" fmla="*/ 779104 w 786222"/>
              <a:gd name="connsiteY4" fmla="*/ 497272 h 778939"/>
              <a:gd name="connsiteX5" fmla="*/ 654739 w 786222"/>
              <a:gd name="connsiteY5" fmla="*/ 690958 h 778939"/>
              <a:gd name="connsiteX6" fmla="*/ 428948 w 786222"/>
              <a:gd name="connsiteY6" fmla="*/ 778181 h 778939"/>
              <a:gd name="connsiteX7" fmla="*/ 139326 w 786222"/>
              <a:gd name="connsiteY7" fmla="*/ 720549 h 778939"/>
              <a:gd name="connsiteX8" fmla="*/ 5152 w 786222"/>
              <a:gd name="connsiteY8" fmla="*/ 517408 h 778939"/>
              <a:gd name="connsiteX0" fmla="*/ 5152 w 786222"/>
              <a:gd name="connsiteY0" fmla="*/ 517408 h 778939"/>
              <a:gd name="connsiteX1" fmla="*/ 89647 w 786222"/>
              <a:gd name="connsiteY1" fmla="*/ 181996 h 778939"/>
              <a:gd name="connsiteX2" fmla="*/ 412238 w 786222"/>
              <a:gd name="connsiteY2" fmla="*/ 0 h 778939"/>
              <a:gd name="connsiteX3" fmla="*/ 723047 w 786222"/>
              <a:gd name="connsiteY3" fmla="*/ 181997 h 778939"/>
              <a:gd name="connsiteX4" fmla="*/ 779104 w 786222"/>
              <a:gd name="connsiteY4" fmla="*/ 497272 h 778939"/>
              <a:gd name="connsiteX5" fmla="*/ 654739 w 786222"/>
              <a:gd name="connsiteY5" fmla="*/ 690958 h 778939"/>
              <a:gd name="connsiteX6" fmla="*/ 428948 w 786222"/>
              <a:gd name="connsiteY6" fmla="*/ 778181 h 778939"/>
              <a:gd name="connsiteX7" fmla="*/ 139326 w 786222"/>
              <a:gd name="connsiteY7" fmla="*/ 720549 h 778939"/>
              <a:gd name="connsiteX8" fmla="*/ 5152 w 786222"/>
              <a:gd name="connsiteY8" fmla="*/ 517408 h 778939"/>
              <a:gd name="connsiteX0" fmla="*/ 5152 w 786222"/>
              <a:gd name="connsiteY0" fmla="*/ 517408 h 778939"/>
              <a:gd name="connsiteX1" fmla="*/ 89647 w 786222"/>
              <a:gd name="connsiteY1" fmla="*/ 181996 h 778939"/>
              <a:gd name="connsiteX2" fmla="*/ 412238 w 786222"/>
              <a:gd name="connsiteY2" fmla="*/ 0 h 778939"/>
              <a:gd name="connsiteX3" fmla="*/ 723047 w 786222"/>
              <a:gd name="connsiteY3" fmla="*/ 181997 h 778939"/>
              <a:gd name="connsiteX4" fmla="*/ 779104 w 786222"/>
              <a:gd name="connsiteY4" fmla="*/ 497272 h 778939"/>
              <a:gd name="connsiteX5" fmla="*/ 654739 w 786222"/>
              <a:gd name="connsiteY5" fmla="*/ 690958 h 778939"/>
              <a:gd name="connsiteX6" fmla="*/ 428948 w 786222"/>
              <a:gd name="connsiteY6" fmla="*/ 778181 h 778939"/>
              <a:gd name="connsiteX7" fmla="*/ 139326 w 786222"/>
              <a:gd name="connsiteY7" fmla="*/ 720549 h 778939"/>
              <a:gd name="connsiteX8" fmla="*/ 5152 w 786222"/>
              <a:gd name="connsiteY8" fmla="*/ 517408 h 778939"/>
              <a:gd name="connsiteX0" fmla="*/ 5152 w 790480"/>
              <a:gd name="connsiteY0" fmla="*/ 517408 h 778939"/>
              <a:gd name="connsiteX1" fmla="*/ 89647 w 790480"/>
              <a:gd name="connsiteY1" fmla="*/ 181996 h 778939"/>
              <a:gd name="connsiteX2" fmla="*/ 412238 w 790480"/>
              <a:gd name="connsiteY2" fmla="*/ 0 h 778939"/>
              <a:gd name="connsiteX3" fmla="*/ 741676 w 790480"/>
              <a:gd name="connsiteY3" fmla="*/ 181997 h 778939"/>
              <a:gd name="connsiteX4" fmla="*/ 779104 w 790480"/>
              <a:gd name="connsiteY4" fmla="*/ 497272 h 778939"/>
              <a:gd name="connsiteX5" fmla="*/ 654739 w 790480"/>
              <a:gd name="connsiteY5" fmla="*/ 690958 h 778939"/>
              <a:gd name="connsiteX6" fmla="*/ 428948 w 790480"/>
              <a:gd name="connsiteY6" fmla="*/ 778181 h 778939"/>
              <a:gd name="connsiteX7" fmla="*/ 139326 w 790480"/>
              <a:gd name="connsiteY7" fmla="*/ 720549 h 778939"/>
              <a:gd name="connsiteX8" fmla="*/ 5152 w 790480"/>
              <a:gd name="connsiteY8" fmla="*/ 517408 h 778939"/>
              <a:gd name="connsiteX0" fmla="*/ 5152 w 790480"/>
              <a:gd name="connsiteY0" fmla="*/ 517408 h 778939"/>
              <a:gd name="connsiteX1" fmla="*/ 89647 w 790480"/>
              <a:gd name="connsiteY1" fmla="*/ 181996 h 778939"/>
              <a:gd name="connsiteX2" fmla="*/ 412238 w 790480"/>
              <a:gd name="connsiteY2" fmla="*/ 0 h 778939"/>
              <a:gd name="connsiteX3" fmla="*/ 741676 w 790480"/>
              <a:gd name="connsiteY3" fmla="*/ 181997 h 778939"/>
              <a:gd name="connsiteX4" fmla="*/ 779104 w 790480"/>
              <a:gd name="connsiteY4" fmla="*/ 497272 h 778939"/>
              <a:gd name="connsiteX5" fmla="*/ 654739 w 790480"/>
              <a:gd name="connsiteY5" fmla="*/ 690958 h 778939"/>
              <a:gd name="connsiteX6" fmla="*/ 428948 w 790480"/>
              <a:gd name="connsiteY6" fmla="*/ 778181 h 778939"/>
              <a:gd name="connsiteX7" fmla="*/ 139326 w 790480"/>
              <a:gd name="connsiteY7" fmla="*/ 720549 h 778939"/>
              <a:gd name="connsiteX8" fmla="*/ 5152 w 790480"/>
              <a:gd name="connsiteY8" fmla="*/ 517408 h 778939"/>
              <a:gd name="connsiteX0" fmla="*/ 5152 w 790480"/>
              <a:gd name="connsiteY0" fmla="*/ 517408 h 778939"/>
              <a:gd name="connsiteX1" fmla="*/ 89647 w 790480"/>
              <a:gd name="connsiteY1" fmla="*/ 181996 h 778939"/>
              <a:gd name="connsiteX2" fmla="*/ 412238 w 790480"/>
              <a:gd name="connsiteY2" fmla="*/ 0 h 778939"/>
              <a:gd name="connsiteX3" fmla="*/ 741676 w 790480"/>
              <a:gd name="connsiteY3" fmla="*/ 181997 h 778939"/>
              <a:gd name="connsiteX4" fmla="*/ 779104 w 790480"/>
              <a:gd name="connsiteY4" fmla="*/ 497272 h 778939"/>
              <a:gd name="connsiteX5" fmla="*/ 654739 w 790480"/>
              <a:gd name="connsiteY5" fmla="*/ 690958 h 778939"/>
              <a:gd name="connsiteX6" fmla="*/ 428948 w 790480"/>
              <a:gd name="connsiteY6" fmla="*/ 778181 h 778939"/>
              <a:gd name="connsiteX7" fmla="*/ 139326 w 790480"/>
              <a:gd name="connsiteY7" fmla="*/ 720549 h 778939"/>
              <a:gd name="connsiteX8" fmla="*/ 5152 w 790480"/>
              <a:gd name="connsiteY8" fmla="*/ 517408 h 778939"/>
              <a:gd name="connsiteX0" fmla="*/ 5152 w 790480"/>
              <a:gd name="connsiteY0" fmla="*/ 517408 h 778939"/>
              <a:gd name="connsiteX1" fmla="*/ 89647 w 790480"/>
              <a:gd name="connsiteY1" fmla="*/ 181996 h 778939"/>
              <a:gd name="connsiteX2" fmla="*/ 412238 w 790480"/>
              <a:gd name="connsiteY2" fmla="*/ 0 h 778939"/>
              <a:gd name="connsiteX3" fmla="*/ 741676 w 790480"/>
              <a:gd name="connsiteY3" fmla="*/ 181997 h 778939"/>
              <a:gd name="connsiteX4" fmla="*/ 779104 w 790480"/>
              <a:gd name="connsiteY4" fmla="*/ 497272 h 778939"/>
              <a:gd name="connsiteX5" fmla="*/ 654739 w 790480"/>
              <a:gd name="connsiteY5" fmla="*/ 690958 h 778939"/>
              <a:gd name="connsiteX6" fmla="*/ 428948 w 790480"/>
              <a:gd name="connsiteY6" fmla="*/ 778181 h 778939"/>
              <a:gd name="connsiteX7" fmla="*/ 139326 w 790480"/>
              <a:gd name="connsiteY7" fmla="*/ 720549 h 778939"/>
              <a:gd name="connsiteX8" fmla="*/ 5152 w 790480"/>
              <a:gd name="connsiteY8" fmla="*/ 517408 h 77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480" h="778939">
                <a:moveTo>
                  <a:pt x="5152" y="517408"/>
                </a:moveTo>
                <a:cubicBezTo>
                  <a:pt x="-13105" y="403249"/>
                  <a:pt x="17660" y="255408"/>
                  <a:pt x="89647" y="181996"/>
                </a:cubicBezTo>
                <a:cubicBezTo>
                  <a:pt x="145011" y="105445"/>
                  <a:pt x="260291" y="0"/>
                  <a:pt x="412238" y="0"/>
                </a:cubicBezTo>
                <a:cubicBezTo>
                  <a:pt x="564185" y="0"/>
                  <a:pt x="684672" y="64595"/>
                  <a:pt x="741676" y="181997"/>
                </a:cubicBezTo>
                <a:cubicBezTo>
                  <a:pt x="798680" y="252053"/>
                  <a:pt x="797734" y="417377"/>
                  <a:pt x="779104" y="497272"/>
                </a:cubicBezTo>
                <a:cubicBezTo>
                  <a:pt x="760474" y="577167"/>
                  <a:pt x="713098" y="644140"/>
                  <a:pt x="654739" y="690958"/>
                </a:cubicBezTo>
                <a:cubicBezTo>
                  <a:pt x="596380" y="737776"/>
                  <a:pt x="514850" y="773249"/>
                  <a:pt x="428948" y="778181"/>
                </a:cubicBezTo>
                <a:cubicBezTo>
                  <a:pt x="343046" y="783113"/>
                  <a:pt x="209959" y="764011"/>
                  <a:pt x="139326" y="720549"/>
                </a:cubicBezTo>
                <a:cubicBezTo>
                  <a:pt x="68693" y="677087"/>
                  <a:pt x="33096" y="608153"/>
                  <a:pt x="5152" y="517408"/>
                </a:cubicBezTo>
                <a:close/>
              </a:path>
            </a:pathLst>
          </a:custGeom>
          <a:solidFill>
            <a:srgbClr val="7030A0"/>
          </a:solidFill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173" name="Picture 22">
            <a:extLst>
              <a:ext uri="{FF2B5EF4-FFF2-40B4-BE49-F238E27FC236}">
                <a16:creationId xmlns:a16="http://schemas.microsoft.com/office/drawing/2014/main" xmlns="" id="{F4EC3D29-4174-4B10-9342-C9944B6DB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39" t="26318" r="16664" b="27356"/>
          <a:stretch>
            <a:fillRect/>
          </a:stretch>
        </p:blipFill>
        <p:spPr bwMode="auto">
          <a:xfrm>
            <a:off x="3107531" y="3641725"/>
            <a:ext cx="5810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Elipsa 2">
            <a:extLst>
              <a:ext uri="{FF2B5EF4-FFF2-40B4-BE49-F238E27FC236}">
                <a16:creationId xmlns:a16="http://schemas.microsoft.com/office/drawing/2014/main" xmlns="" id="{4430FB51-37C8-4A0C-975B-C1E5E24AD322}"/>
              </a:ext>
            </a:extLst>
          </p:cNvPr>
          <p:cNvSpPr/>
          <p:nvPr/>
        </p:nvSpPr>
        <p:spPr bwMode="auto">
          <a:xfrm rot="5400000" flipH="1">
            <a:off x="4055864" y="2753321"/>
            <a:ext cx="5295900" cy="2370534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  <a:gd name="connsiteX0" fmla="*/ 40916 w 1201133"/>
              <a:gd name="connsiteY0" fmla="*/ 469096 h 474655"/>
              <a:gd name="connsiteX1" fmla="*/ 24645 w 1201133"/>
              <a:gd name="connsiteY1" fmla="*/ 13332 h 474655"/>
              <a:gd name="connsiteX2" fmla="*/ 1178664 w 1201133"/>
              <a:gd name="connsiteY2" fmla="*/ 4673 h 474655"/>
              <a:gd name="connsiteX3" fmla="*/ 1201133 w 1201133"/>
              <a:gd name="connsiteY3" fmla="*/ 458653 h 474655"/>
              <a:gd name="connsiteX4" fmla="*/ 40916 w 1201133"/>
              <a:gd name="connsiteY4" fmla="*/ 469096 h 474655"/>
              <a:gd name="connsiteX0" fmla="*/ 40916 w 1201133"/>
              <a:gd name="connsiteY0" fmla="*/ 469096 h 469096"/>
              <a:gd name="connsiteX1" fmla="*/ 24645 w 1201133"/>
              <a:gd name="connsiteY1" fmla="*/ 13332 h 469096"/>
              <a:gd name="connsiteX2" fmla="*/ 1178664 w 1201133"/>
              <a:gd name="connsiteY2" fmla="*/ 4673 h 469096"/>
              <a:gd name="connsiteX3" fmla="*/ 1201133 w 1201133"/>
              <a:gd name="connsiteY3" fmla="*/ 458653 h 469096"/>
              <a:gd name="connsiteX4" fmla="*/ 40916 w 1201133"/>
              <a:gd name="connsiteY4" fmla="*/ 469096 h 469096"/>
              <a:gd name="connsiteX0" fmla="*/ 38420 w 1198637"/>
              <a:gd name="connsiteY0" fmla="*/ 469096 h 469096"/>
              <a:gd name="connsiteX1" fmla="*/ 22149 w 1198637"/>
              <a:gd name="connsiteY1" fmla="*/ 13332 h 469096"/>
              <a:gd name="connsiteX2" fmla="*/ 1176168 w 1198637"/>
              <a:gd name="connsiteY2" fmla="*/ 4673 h 469096"/>
              <a:gd name="connsiteX3" fmla="*/ 1198637 w 1198637"/>
              <a:gd name="connsiteY3" fmla="*/ 458653 h 469096"/>
              <a:gd name="connsiteX4" fmla="*/ 38420 w 1198637"/>
              <a:gd name="connsiteY4" fmla="*/ 469096 h 469096"/>
              <a:gd name="connsiteX0" fmla="*/ 31539 w 1191756"/>
              <a:gd name="connsiteY0" fmla="*/ 469096 h 469096"/>
              <a:gd name="connsiteX1" fmla="*/ 15268 w 1191756"/>
              <a:gd name="connsiteY1" fmla="*/ 13332 h 469096"/>
              <a:gd name="connsiteX2" fmla="*/ 1169287 w 1191756"/>
              <a:gd name="connsiteY2" fmla="*/ 4673 h 469096"/>
              <a:gd name="connsiteX3" fmla="*/ 1191756 w 1191756"/>
              <a:gd name="connsiteY3" fmla="*/ 458653 h 469096"/>
              <a:gd name="connsiteX4" fmla="*/ 31539 w 1191756"/>
              <a:gd name="connsiteY4" fmla="*/ 469096 h 469096"/>
              <a:gd name="connsiteX0" fmla="*/ 31539 w 1192595"/>
              <a:gd name="connsiteY0" fmla="*/ 469096 h 469096"/>
              <a:gd name="connsiteX1" fmla="*/ 15268 w 1192595"/>
              <a:gd name="connsiteY1" fmla="*/ 13332 h 469096"/>
              <a:gd name="connsiteX2" fmla="*/ 1178791 w 1192595"/>
              <a:gd name="connsiteY2" fmla="*/ 4673 h 469096"/>
              <a:gd name="connsiteX3" fmla="*/ 1191756 w 1192595"/>
              <a:gd name="connsiteY3" fmla="*/ 458653 h 469096"/>
              <a:gd name="connsiteX4" fmla="*/ 31539 w 1192595"/>
              <a:gd name="connsiteY4" fmla="*/ 469096 h 469096"/>
              <a:gd name="connsiteX0" fmla="*/ 22133 w 1199029"/>
              <a:gd name="connsiteY0" fmla="*/ 469096 h 469096"/>
              <a:gd name="connsiteX1" fmla="*/ 21702 w 1199029"/>
              <a:gd name="connsiteY1" fmla="*/ 13332 h 469096"/>
              <a:gd name="connsiteX2" fmla="*/ 1185225 w 1199029"/>
              <a:gd name="connsiteY2" fmla="*/ 4673 h 469096"/>
              <a:gd name="connsiteX3" fmla="*/ 1198190 w 1199029"/>
              <a:gd name="connsiteY3" fmla="*/ 458653 h 469096"/>
              <a:gd name="connsiteX4" fmla="*/ 22133 w 1199029"/>
              <a:gd name="connsiteY4" fmla="*/ 469096 h 469096"/>
              <a:gd name="connsiteX0" fmla="*/ 15739 w 1192635"/>
              <a:gd name="connsiteY0" fmla="*/ 469096 h 469096"/>
              <a:gd name="connsiteX1" fmla="*/ 15308 w 1192635"/>
              <a:gd name="connsiteY1" fmla="*/ 13332 h 469096"/>
              <a:gd name="connsiteX2" fmla="*/ 1178831 w 1192635"/>
              <a:gd name="connsiteY2" fmla="*/ 4673 h 469096"/>
              <a:gd name="connsiteX3" fmla="*/ 1191796 w 1192635"/>
              <a:gd name="connsiteY3" fmla="*/ 458653 h 469096"/>
              <a:gd name="connsiteX4" fmla="*/ 15739 w 1192635"/>
              <a:gd name="connsiteY4" fmla="*/ 469096 h 469096"/>
              <a:gd name="connsiteX0" fmla="*/ 15739 w 1192635"/>
              <a:gd name="connsiteY0" fmla="*/ 469096 h 469096"/>
              <a:gd name="connsiteX1" fmla="*/ 15308 w 1192635"/>
              <a:gd name="connsiteY1" fmla="*/ 13332 h 469096"/>
              <a:gd name="connsiteX2" fmla="*/ 1178831 w 1192635"/>
              <a:gd name="connsiteY2" fmla="*/ 4673 h 469096"/>
              <a:gd name="connsiteX3" fmla="*/ 1191796 w 1192635"/>
              <a:gd name="connsiteY3" fmla="*/ 458653 h 469096"/>
              <a:gd name="connsiteX4" fmla="*/ 15739 w 1192635"/>
              <a:gd name="connsiteY4" fmla="*/ 469096 h 46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635" h="469096">
                <a:moveTo>
                  <a:pt x="15739" y="469096"/>
                </a:moveTo>
                <a:cubicBezTo>
                  <a:pt x="4773" y="436450"/>
                  <a:pt x="-13165" y="122893"/>
                  <a:pt x="15308" y="13332"/>
                </a:cubicBezTo>
                <a:cubicBezTo>
                  <a:pt x="101463" y="728"/>
                  <a:pt x="1164404" y="-4575"/>
                  <a:pt x="1178831" y="4673"/>
                </a:cubicBezTo>
                <a:cubicBezTo>
                  <a:pt x="1209769" y="195629"/>
                  <a:pt x="1176838" y="411421"/>
                  <a:pt x="1191796" y="458653"/>
                </a:cubicBezTo>
                <a:cubicBezTo>
                  <a:pt x="1051269" y="471563"/>
                  <a:pt x="181184" y="458255"/>
                  <a:pt x="15739" y="469096"/>
                </a:cubicBezTo>
                <a:close/>
              </a:path>
            </a:pathLst>
          </a:custGeom>
          <a:solidFill>
            <a:schemeClr val="bg1"/>
          </a:solid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Elipsa 2">
            <a:extLst>
              <a:ext uri="{FF2B5EF4-FFF2-40B4-BE49-F238E27FC236}">
                <a16:creationId xmlns:a16="http://schemas.microsoft.com/office/drawing/2014/main" xmlns="" id="{604F4445-C7A4-4648-91E7-DCD0659F8E0A}"/>
              </a:ext>
            </a:extLst>
          </p:cNvPr>
          <p:cNvSpPr/>
          <p:nvPr/>
        </p:nvSpPr>
        <p:spPr bwMode="auto">
          <a:xfrm rot="5400000" flipH="1">
            <a:off x="6264673" y="909639"/>
            <a:ext cx="879475" cy="2028825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133" h="476791">
                <a:moveTo>
                  <a:pt x="40916" y="469096"/>
                </a:moveTo>
                <a:cubicBezTo>
                  <a:pt x="1581" y="440627"/>
                  <a:pt x="-19430" y="122893"/>
                  <a:pt x="24645" y="13332"/>
                </a:cubicBezTo>
                <a:cubicBezTo>
                  <a:pt x="110800" y="728"/>
                  <a:pt x="1164237" y="-4575"/>
                  <a:pt x="1178664" y="4673"/>
                </a:cubicBezTo>
                <a:cubicBezTo>
                  <a:pt x="1209602" y="195629"/>
                  <a:pt x="1186175" y="411421"/>
                  <a:pt x="1201133" y="458653"/>
                </a:cubicBezTo>
                <a:cubicBezTo>
                  <a:pt x="1073087" y="479917"/>
                  <a:pt x="181017" y="481230"/>
                  <a:pt x="40916" y="469096"/>
                </a:cubicBezTo>
                <a:close/>
              </a:path>
            </a:pathLst>
          </a:custGeom>
          <a:solidFill>
            <a:srgbClr val="FFFF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Elipsa 2">
            <a:extLst>
              <a:ext uri="{FF2B5EF4-FFF2-40B4-BE49-F238E27FC236}">
                <a16:creationId xmlns:a16="http://schemas.microsoft.com/office/drawing/2014/main" xmlns="" id="{099FDEA9-1970-44ED-94C9-DFD6EB3D2951}"/>
              </a:ext>
            </a:extLst>
          </p:cNvPr>
          <p:cNvSpPr/>
          <p:nvPr/>
        </p:nvSpPr>
        <p:spPr bwMode="auto">
          <a:xfrm rot="5400000" flipH="1">
            <a:off x="6264673" y="1912939"/>
            <a:ext cx="879475" cy="2028825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133" h="476791">
                <a:moveTo>
                  <a:pt x="40916" y="469096"/>
                </a:moveTo>
                <a:cubicBezTo>
                  <a:pt x="1581" y="440627"/>
                  <a:pt x="-19430" y="122893"/>
                  <a:pt x="24645" y="13332"/>
                </a:cubicBezTo>
                <a:cubicBezTo>
                  <a:pt x="110800" y="728"/>
                  <a:pt x="1164237" y="-4575"/>
                  <a:pt x="1178664" y="4673"/>
                </a:cubicBezTo>
                <a:cubicBezTo>
                  <a:pt x="1209602" y="195629"/>
                  <a:pt x="1186175" y="411421"/>
                  <a:pt x="1201133" y="458653"/>
                </a:cubicBezTo>
                <a:cubicBezTo>
                  <a:pt x="1073087" y="479917"/>
                  <a:pt x="181017" y="481230"/>
                  <a:pt x="40916" y="469096"/>
                </a:cubicBezTo>
                <a:close/>
              </a:path>
            </a:pathLst>
          </a:custGeom>
          <a:solidFill>
            <a:srgbClr val="FF66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Elipsa 2">
            <a:extLst>
              <a:ext uri="{FF2B5EF4-FFF2-40B4-BE49-F238E27FC236}">
                <a16:creationId xmlns:a16="http://schemas.microsoft.com/office/drawing/2014/main" xmlns="" id="{C57EC070-EA4E-4329-8CE7-73DC6A2D3E6A}"/>
              </a:ext>
            </a:extLst>
          </p:cNvPr>
          <p:cNvSpPr/>
          <p:nvPr/>
        </p:nvSpPr>
        <p:spPr bwMode="auto">
          <a:xfrm rot="5400000" flipH="1">
            <a:off x="6264673" y="3944939"/>
            <a:ext cx="879475" cy="2028825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133" h="476791">
                <a:moveTo>
                  <a:pt x="40916" y="469096"/>
                </a:moveTo>
                <a:cubicBezTo>
                  <a:pt x="1581" y="440627"/>
                  <a:pt x="-19430" y="122893"/>
                  <a:pt x="24645" y="13332"/>
                </a:cubicBezTo>
                <a:cubicBezTo>
                  <a:pt x="110800" y="728"/>
                  <a:pt x="1164237" y="-4575"/>
                  <a:pt x="1178664" y="4673"/>
                </a:cubicBezTo>
                <a:cubicBezTo>
                  <a:pt x="1209602" y="195629"/>
                  <a:pt x="1186175" y="411421"/>
                  <a:pt x="1201133" y="458653"/>
                </a:cubicBezTo>
                <a:cubicBezTo>
                  <a:pt x="1073087" y="479917"/>
                  <a:pt x="181017" y="481230"/>
                  <a:pt x="40916" y="469096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Elipsa 2">
            <a:extLst>
              <a:ext uri="{FF2B5EF4-FFF2-40B4-BE49-F238E27FC236}">
                <a16:creationId xmlns:a16="http://schemas.microsoft.com/office/drawing/2014/main" xmlns="" id="{BE417937-6C3E-49EA-84BA-71183187C797}"/>
              </a:ext>
            </a:extLst>
          </p:cNvPr>
          <p:cNvSpPr/>
          <p:nvPr/>
        </p:nvSpPr>
        <p:spPr bwMode="auto">
          <a:xfrm rot="5400000" flipH="1">
            <a:off x="6271816" y="4920457"/>
            <a:ext cx="865188" cy="2028825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133" h="476791">
                <a:moveTo>
                  <a:pt x="40916" y="469096"/>
                </a:moveTo>
                <a:cubicBezTo>
                  <a:pt x="1581" y="440627"/>
                  <a:pt x="-19430" y="122893"/>
                  <a:pt x="24645" y="13332"/>
                </a:cubicBezTo>
                <a:cubicBezTo>
                  <a:pt x="110800" y="728"/>
                  <a:pt x="1164237" y="-4575"/>
                  <a:pt x="1178664" y="4673"/>
                </a:cubicBezTo>
                <a:cubicBezTo>
                  <a:pt x="1209602" y="195629"/>
                  <a:pt x="1186175" y="411421"/>
                  <a:pt x="1201133" y="458653"/>
                </a:cubicBezTo>
                <a:cubicBezTo>
                  <a:pt x="1073087" y="479917"/>
                  <a:pt x="181017" y="481230"/>
                  <a:pt x="40916" y="469096"/>
                </a:cubicBezTo>
                <a:close/>
              </a:path>
            </a:pathLst>
          </a:custGeom>
          <a:solidFill>
            <a:srgbClr val="00CC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" name="Picture 3">
            <a:extLst>
              <a:ext uri="{FF2B5EF4-FFF2-40B4-BE49-F238E27FC236}">
                <a16:creationId xmlns:a16="http://schemas.microsoft.com/office/drawing/2014/main" xmlns="" id="{D0C2E32F-29B7-42E8-8591-9D757554F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62" t="6085" r="13936" b="23703"/>
          <a:stretch>
            <a:fillRect/>
          </a:stretch>
        </p:blipFill>
        <p:spPr bwMode="auto">
          <a:xfrm>
            <a:off x="6011466" y="2493965"/>
            <a:ext cx="138469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5">
            <a:extLst>
              <a:ext uri="{FF2B5EF4-FFF2-40B4-BE49-F238E27FC236}">
                <a16:creationId xmlns:a16="http://schemas.microsoft.com/office/drawing/2014/main" xmlns="" id="{73E2CB51-EB1C-4AC7-834A-1ACE89BDA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94" t="8984" r="16312" b="23703"/>
          <a:stretch>
            <a:fillRect/>
          </a:stretch>
        </p:blipFill>
        <p:spPr bwMode="auto">
          <a:xfrm>
            <a:off x="6203158" y="4545013"/>
            <a:ext cx="1059656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Elipsa 2">
            <a:extLst>
              <a:ext uri="{FF2B5EF4-FFF2-40B4-BE49-F238E27FC236}">
                <a16:creationId xmlns:a16="http://schemas.microsoft.com/office/drawing/2014/main" xmlns="" id="{F966F416-338A-4F36-B8E5-032C2F3F19E3}"/>
              </a:ext>
            </a:extLst>
          </p:cNvPr>
          <p:cNvSpPr/>
          <p:nvPr/>
        </p:nvSpPr>
        <p:spPr bwMode="auto">
          <a:xfrm rot="5400000" flipH="1">
            <a:off x="6264673" y="2924175"/>
            <a:ext cx="879475" cy="2028825"/>
          </a:xfrm>
          <a:custGeom>
            <a:avLst/>
            <a:gdLst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36104"/>
              <a:gd name="connsiteY0" fmla="*/ 328297 h 656594"/>
              <a:gd name="connsiteX1" fmla="*/ 468052 w 936104"/>
              <a:gd name="connsiteY1" fmla="*/ 0 h 656594"/>
              <a:gd name="connsiteX2" fmla="*/ 936104 w 936104"/>
              <a:gd name="connsiteY2" fmla="*/ 328297 h 656594"/>
              <a:gd name="connsiteX3" fmla="*/ 468052 w 936104"/>
              <a:gd name="connsiteY3" fmla="*/ 656594 h 656594"/>
              <a:gd name="connsiteX4" fmla="*/ 0 w 936104"/>
              <a:gd name="connsiteY4" fmla="*/ 328297 h 656594"/>
              <a:gd name="connsiteX0" fmla="*/ 0 w 907545"/>
              <a:gd name="connsiteY0" fmla="*/ 329441 h 660203"/>
              <a:gd name="connsiteX1" fmla="*/ 468052 w 907545"/>
              <a:gd name="connsiteY1" fmla="*/ 1144 h 660203"/>
              <a:gd name="connsiteX2" fmla="*/ 907545 w 907545"/>
              <a:gd name="connsiteY2" fmla="*/ 428155 h 660203"/>
              <a:gd name="connsiteX3" fmla="*/ 468052 w 907545"/>
              <a:gd name="connsiteY3" fmla="*/ 657738 h 660203"/>
              <a:gd name="connsiteX4" fmla="*/ 0 w 907545"/>
              <a:gd name="connsiteY4" fmla="*/ 329441 h 660203"/>
              <a:gd name="connsiteX0" fmla="*/ 0 w 907545"/>
              <a:gd name="connsiteY0" fmla="*/ 329441 h 659377"/>
              <a:gd name="connsiteX1" fmla="*/ 468052 w 907545"/>
              <a:gd name="connsiteY1" fmla="*/ 1144 h 659377"/>
              <a:gd name="connsiteX2" fmla="*/ 907545 w 907545"/>
              <a:gd name="connsiteY2" fmla="*/ 428155 h 659377"/>
              <a:gd name="connsiteX3" fmla="*/ 468052 w 907545"/>
              <a:gd name="connsiteY3" fmla="*/ 657738 h 659377"/>
              <a:gd name="connsiteX4" fmla="*/ 0 w 907545"/>
              <a:gd name="connsiteY4" fmla="*/ 329441 h 65937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2295"/>
              <a:gd name="connsiteY0" fmla="*/ 328361 h 658297"/>
              <a:gd name="connsiteX1" fmla="*/ 468052 w 972295"/>
              <a:gd name="connsiteY1" fmla="*/ 64 h 658297"/>
              <a:gd name="connsiteX2" fmla="*/ 929002 w 972295"/>
              <a:gd name="connsiteY2" fmla="*/ 301439 h 658297"/>
              <a:gd name="connsiteX3" fmla="*/ 907545 w 972295"/>
              <a:gd name="connsiteY3" fmla="*/ 427075 h 658297"/>
              <a:gd name="connsiteX4" fmla="*/ 468052 w 972295"/>
              <a:gd name="connsiteY4" fmla="*/ 656658 h 658297"/>
              <a:gd name="connsiteX5" fmla="*/ 0 w 972295"/>
              <a:gd name="connsiteY5" fmla="*/ 328361 h 658297"/>
              <a:gd name="connsiteX0" fmla="*/ 0 w 978471"/>
              <a:gd name="connsiteY0" fmla="*/ 328445 h 658381"/>
              <a:gd name="connsiteX1" fmla="*/ 468052 w 978471"/>
              <a:gd name="connsiteY1" fmla="*/ 148 h 658381"/>
              <a:gd name="connsiteX2" fmla="*/ 938522 w 978471"/>
              <a:gd name="connsiteY2" fmla="*/ 288062 h 658381"/>
              <a:gd name="connsiteX3" fmla="*/ 907545 w 978471"/>
              <a:gd name="connsiteY3" fmla="*/ 427159 h 658381"/>
              <a:gd name="connsiteX4" fmla="*/ 468052 w 978471"/>
              <a:gd name="connsiteY4" fmla="*/ 656742 h 658381"/>
              <a:gd name="connsiteX5" fmla="*/ 0 w 978471"/>
              <a:gd name="connsiteY5" fmla="*/ 328445 h 658381"/>
              <a:gd name="connsiteX0" fmla="*/ 0 w 978471"/>
              <a:gd name="connsiteY0" fmla="*/ 328696 h 658632"/>
              <a:gd name="connsiteX1" fmla="*/ 468052 w 978471"/>
              <a:gd name="connsiteY1" fmla="*/ 399 h 658632"/>
              <a:gd name="connsiteX2" fmla="*/ 938522 w 978471"/>
              <a:gd name="connsiteY2" fmla="*/ 288313 h 658632"/>
              <a:gd name="connsiteX3" fmla="*/ 907545 w 978471"/>
              <a:gd name="connsiteY3" fmla="*/ 427410 h 658632"/>
              <a:gd name="connsiteX4" fmla="*/ 468052 w 978471"/>
              <a:gd name="connsiteY4" fmla="*/ 656993 h 658632"/>
              <a:gd name="connsiteX5" fmla="*/ 0 w 978471"/>
              <a:gd name="connsiteY5" fmla="*/ 328696 h 658632"/>
              <a:gd name="connsiteX0" fmla="*/ 0 w 980552"/>
              <a:gd name="connsiteY0" fmla="*/ 328696 h 658632"/>
              <a:gd name="connsiteX1" fmla="*/ 468052 w 980552"/>
              <a:gd name="connsiteY1" fmla="*/ 399 h 658632"/>
              <a:gd name="connsiteX2" fmla="*/ 938522 w 980552"/>
              <a:gd name="connsiteY2" fmla="*/ 288313 h 658632"/>
              <a:gd name="connsiteX3" fmla="*/ 907545 w 980552"/>
              <a:gd name="connsiteY3" fmla="*/ 427410 h 658632"/>
              <a:gd name="connsiteX4" fmla="*/ 468052 w 980552"/>
              <a:gd name="connsiteY4" fmla="*/ 656993 h 658632"/>
              <a:gd name="connsiteX5" fmla="*/ 0 w 980552"/>
              <a:gd name="connsiteY5" fmla="*/ 328696 h 658632"/>
              <a:gd name="connsiteX0" fmla="*/ 0 w 980552"/>
              <a:gd name="connsiteY0" fmla="*/ 319415 h 658594"/>
              <a:gd name="connsiteX1" fmla="*/ 468052 w 980552"/>
              <a:gd name="connsiteY1" fmla="*/ 92 h 658594"/>
              <a:gd name="connsiteX2" fmla="*/ 938522 w 980552"/>
              <a:gd name="connsiteY2" fmla="*/ 288006 h 658594"/>
              <a:gd name="connsiteX3" fmla="*/ 907545 w 980552"/>
              <a:gd name="connsiteY3" fmla="*/ 427103 h 658594"/>
              <a:gd name="connsiteX4" fmla="*/ 468052 w 980552"/>
              <a:gd name="connsiteY4" fmla="*/ 656686 h 658594"/>
              <a:gd name="connsiteX5" fmla="*/ 0 w 980552"/>
              <a:gd name="connsiteY5" fmla="*/ 319415 h 658594"/>
              <a:gd name="connsiteX0" fmla="*/ 39717 w 1020269"/>
              <a:gd name="connsiteY0" fmla="*/ 319415 h 656709"/>
              <a:gd name="connsiteX1" fmla="*/ 507769 w 1020269"/>
              <a:gd name="connsiteY1" fmla="*/ 92 h 656709"/>
              <a:gd name="connsiteX2" fmla="*/ 978239 w 1020269"/>
              <a:gd name="connsiteY2" fmla="*/ 288006 h 656709"/>
              <a:gd name="connsiteX3" fmla="*/ 947262 w 1020269"/>
              <a:gd name="connsiteY3" fmla="*/ 427103 h 656709"/>
              <a:gd name="connsiteX4" fmla="*/ 507769 w 1020269"/>
              <a:gd name="connsiteY4" fmla="*/ 656686 h 656709"/>
              <a:gd name="connsiteX5" fmla="*/ 78626 w 1020269"/>
              <a:gd name="connsiteY5" fmla="*/ 440563 h 656709"/>
              <a:gd name="connsiteX6" fmla="*/ 39717 w 1020269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32696 w 1013248"/>
              <a:gd name="connsiteY0" fmla="*/ 319415 h 656709"/>
              <a:gd name="connsiteX1" fmla="*/ 500748 w 1013248"/>
              <a:gd name="connsiteY1" fmla="*/ 92 h 656709"/>
              <a:gd name="connsiteX2" fmla="*/ 971218 w 1013248"/>
              <a:gd name="connsiteY2" fmla="*/ 288006 h 656709"/>
              <a:gd name="connsiteX3" fmla="*/ 940241 w 1013248"/>
              <a:gd name="connsiteY3" fmla="*/ 427103 h 656709"/>
              <a:gd name="connsiteX4" fmla="*/ 500748 w 1013248"/>
              <a:gd name="connsiteY4" fmla="*/ 656686 h 656709"/>
              <a:gd name="connsiteX5" fmla="*/ 71605 w 1013248"/>
              <a:gd name="connsiteY5" fmla="*/ 440563 h 656709"/>
              <a:gd name="connsiteX6" fmla="*/ 32696 w 1013248"/>
              <a:gd name="connsiteY6" fmla="*/ 319415 h 656709"/>
              <a:gd name="connsiteX0" fmla="*/ 26351 w 1006903"/>
              <a:gd name="connsiteY0" fmla="*/ 319415 h 656709"/>
              <a:gd name="connsiteX1" fmla="*/ 494403 w 1006903"/>
              <a:gd name="connsiteY1" fmla="*/ 92 h 656709"/>
              <a:gd name="connsiteX2" fmla="*/ 964873 w 1006903"/>
              <a:gd name="connsiteY2" fmla="*/ 288006 h 656709"/>
              <a:gd name="connsiteX3" fmla="*/ 933896 w 1006903"/>
              <a:gd name="connsiteY3" fmla="*/ 427103 h 656709"/>
              <a:gd name="connsiteX4" fmla="*/ 494403 w 1006903"/>
              <a:gd name="connsiteY4" fmla="*/ 656686 h 656709"/>
              <a:gd name="connsiteX5" fmla="*/ 65260 w 1006903"/>
              <a:gd name="connsiteY5" fmla="*/ 440563 h 656709"/>
              <a:gd name="connsiteX6" fmla="*/ 26351 w 1006903"/>
              <a:gd name="connsiteY6" fmla="*/ 319415 h 656709"/>
              <a:gd name="connsiteX0" fmla="*/ 26351 w 1006903"/>
              <a:gd name="connsiteY0" fmla="*/ 319325 h 656619"/>
              <a:gd name="connsiteX1" fmla="*/ 494403 w 1006903"/>
              <a:gd name="connsiteY1" fmla="*/ 2 h 656619"/>
              <a:gd name="connsiteX2" fmla="*/ 964873 w 1006903"/>
              <a:gd name="connsiteY2" fmla="*/ 287916 h 656619"/>
              <a:gd name="connsiteX3" fmla="*/ 933896 w 1006903"/>
              <a:gd name="connsiteY3" fmla="*/ 427013 h 656619"/>
              <a:gd name="connsiteX4" fmla="*/ 494403 w 1006903"/>
              <a:gd name="connsiteY4" fmla="*/ 656596 h 656619"/>
              <a:gd name="connsiteX5" fmla="*/ 65260 w 1006903"/>
              <a:gd name="connsiteY5" fmla="*/ 440473 h 656619"/>
              <a:gd name="connsiteX6" fmla="*/ 26351 w 1006903"/>
              <a:gd name="connsiteY6" fmla="*/ 319325 h 656619"/>
              <a:gd name="connsiteX0" fmla="*/ 49160 w 1029712"/>
              <a:gd name="connsiteY0" fmla="*/ 319325 h 656619"/>
              <a:gd name="connsiteX1" fmla="*/ 517212 w 1029712"/>
              <a:gd name="connsiteY1" fmla="*/ 2 h 656619"/>
              <a:gd name="connsiteX2" fmla="*/ 987682 w 1029712"/>
              <a:gd name="connsiteY2" fmla="*/ 287916 h 656619"/>
              <a:gd name="connsiteX3" fmla="*/ 956705 w 1029712"/>
              <a:gd name="connsiteY3" fmla="*/ 427013 h 656619"/>
              <a:gd name="connsiteX4" fmla="*/ 517212 w 1029712"/>
              <a:gd name="connsiteY4" fmla="*/ 656596 h 656619"/>
              <a:gd name="connsiteX5" fmla="*/ 88069 w 1029712"/>
              <a:gd name="connsiteY5" fmla="*/ 440473 h 656619"/>
              <a:gd name="connsiteX6" fmla="*/ 49160 w 1029712"/>
              <a:gd name="connsiteY6" fmla="*/ 319325 h 656619"/>
              <a:gd name="connsiteX0" fmla="*/ 0 w 941643"/>
              <a:gd name="connsiteY0" fmla="*/ 440473 h 656619"/>
              <a:gd name="connsiteX1" fmla="*/ 429143 w 941643"/>
              <a:gd name="connsiteY1" fmla="*/ 2 h 656619"/>
              <a:gd name="connsiteX2" fmla="*/ 899613 w 941643"/>
              <a:gd name="connsiteY2" fmla="*/ 287916 h 656619"/>
              <a:gd name="connsiteX3" fmla="*/ 868636 w 941643"/>
              <a:gd name="connsiteY3" fmla="*/ 427013 h 656619"/>
              <a:gd name="connsiteX4" fmla="*/ 429143 w 941643"/>
              <a:gd name="connsiteY4" fmla="*/ 656596 h 656619"/>
              <a:gd name="connsiteX5" fmla="*/ 0 w 941643"/>
              <a:gd name="connsiteY5" fmla="*/ 440473 h 656619"/>
              <a:gd name="connsiteX0" fmla="*/ 71604 w 1013247"/>
              <a:gd name="connsiteY0" fmla="*/ 440538 h 656684"/>
              <a:gd name="connsiteX1" fmla="*/ 38285 w 1013247"/>
              <a:gd name="connsiteY1" fmla="*/ 314902 h 656684"/>
              <a:gd name="connsiteX2" fmla="*/ 500747 w 1013247"/>
              <a:gd name="connsiteY2" fmla="*/ 67 h 656684"/>
              <a:gd name="connsiteX3" fmla="*/ 971217 w 1013247"/>
              <a:gd name="connsiteY3" fmla="*/ 287981 h 656684"/>
              <a:gd name="connsiteX4" fmla="*/ 940240 w 1013247"/>
              <a:gd name="connsiteY4" fmla="*/ 427078 h 656684"/>
              <a:gd name="connsiteX5" fmla="*/ 500747 w 1013247"/>
              <a:gd name="connsiteY5" fmla="*/ 656661 h 656684"/>
              <a:gd name="connsiteX6" fmla="*/ 71604 w 1013247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72895 w 1014538"/>
              <a:gd name="connsiteY0" fmla="*/ 440538 h 656684"/>
              <a:gd name="connsiteX1" fmla="*/ 39576 w 1014538"/>
              <a:gd name="connsiteY1" fmla="*/ 314902 h 656684"/>
              <a:gd name="connsiteX2" fmla="*/ 502038 w 1014538"/>
              <a:gd name="connsiteY2" fmla="*/ 67 h 656684"/>
              <a:gd name="connsiteX3" fmla="*/ 972508 w 1014538"/>
              <a:gd name="connsiteY3" fmla="*/ 287981 h 656684"/>
              <a:gd name="connsiteX4" fmla="*/ 941531 w 1014538"/>
              <a:gd name="connsiteY4" fmla="*/ 427078 h 656684"/>
              <a:gd name="connsiteX5" fmla="*/ 502038 w 1014538"/>
              <a:gd name="connsiteY5" fmla="*/ 656661 h 656684"/>
              <a:gd name="connsiteX6" fmla="*/ 72895 w 1014538"/>
              <a:gd name="connsiteY6" fmla="*/ 440538 h 656684"/>
              <a:gd name="connsiteX0" fmla="*/ 61049 w 1021731"/>
              <a:gd name="connsiteY0" fmla="*/ 440538 h 656684"/>
              <a:gd name="connsiteX1" fmla="*/ 46769 w 1021731"/>
              <a:gd name="connsiteY1" fmla="*/ 314902 h 656684"/>
              <a:gd name="connsiteX2" fmla="*/ 509231 w 1021731"/>
              <a:gd name="connsiteY2" fmla="*/ 67 h 656684"/>
              <a:gd name="connsiteX3" fmla="*/ 979701 w 1021731"/>
              <a:gd name="connsiteY3" fmla="*/ 287981 h 656684"/>
              <a:gd name="connsiteX4" fmla="*/ 948724 w 1021731"/>
              <a:gd name="connsiteY4" fmla="*/ 427078 h 656684"/>
              <a:gd name="connsiteX5" fmla="*/ 509231 w 1021731"/>
              <a:gd name="connsiteY5" fmla="*/ 656661 h 656684"/>
              <a:gd name="connsiteX6" fmla="*/ 61049 w 1021731"/>
              <a:gd name="connsiteY6" fmla="*/ 440538 h 656684"/>
              <a:gd name="connsiteX0" fmla="*/ 61049 w 1021731"/>
              <a:gd name="connsiteY0" fmla="*/ 440538 h 656739"/>
              <a:gd name="connsiteX1" fmla="*/ 46769 w 1021731"/>
              <a:gd name="connsiteY1" fmla="*/ 314902 h 656739"/>
              <a:gd name="connsiteX2" fmla="*/ 509231 w 1021731"/>
              <a:gd name="connsiteY2" fmla="*/ 67 h 656739"/>
              <a:gd name="connsiteX3" fmla="*/ 979701 w 1021731"/>
              <a:gd name="connsiteY3" fmla="*/ 287981 h 656739"/>
              <a:gd name="connsiteX4" fmla="*/ 948724 w 1021731"/>
              <a:gd name="connsiteY4" fmla="*/ 427078 h 656739"/>
              <a:gd name="connsiteX5" fmla="*/ 509231 w 1021731"/>
              <a:gd name="connsiteY5" fmla="*/ 656661 h 656739"/>
              <a:gd name="connsiteX6" fmla="*/ 61049 w 1021731"/>
              <a:gd name="connsiteY6" fmla="*/ 440538 h 656739"/>
              <a:gd name="connsiteX0" fmla="*/ 61049 w 1021731"/>
              <a:gd name="connsiteY0" fmla="*/ 440538 h 670183"/>
              <a:gd name="connsiteX1" fmla="*/ 46769 w 1021731"/>
              <a:gd name="connsiteY1" fmla="*/ 314902 h 670183"/>
              <a:gd name="connsiteX2" fmla="*/ 509231 w 1021731"/>
              <a:gd name="connsiteY2" fmla="*/ 67 h 670183"/>
              <a:gd name="connsiteX3" fmla="*/ 979701 w 1021731"/>
              <a:gd name="connsiteY3" fmla="*/ 287981 h 670183"/>
              <a:gd name="connsiteX4" fmla="*/ 948724 w 1021731"/>
              <a:gd name="connsiteY4" fmla="*/ 427078 h 670183"/>
              <a:gd name="connsiteX5" fmla="*/ 509231 w 1021731"/>
              <a:gd name="connsiteY5" fmla="*/ 670122 h 670183"/>
              <a:gd name="connsiteX6" fmla="*/ 61049 w 1021731"/>
              <a:gd name="connsiteY6" fmla="*/ 440538 h 670183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1049 w 1021731"/>
              <a:gd name="connsiteY0" fmla="*/ 440531 h 670176"/>
              <a:gd name="connsiteX1" fmla="*/ 46769 w 1021731"/>
              <a:gd name="connsiteY1" fmla="*/ 314895 h 670176"/>
              <a:gd name="connsiteX2" fmla="*/ 509231 w 1021731"/>
              <a:gd name="connsiteY2" fmla="*/ 60 h 670176"/>
              <a:gd name="connsiteX3" fmla="*/ 979701 w 1021731"/>
              <a:gd name="connsiteY3" fmla="*/ 287974 h 670176"/>
              <a:gd name="connsiteX4" fmla="*/ 948724 w 1021731"/>
              <a:gd name="connsiteY4" fmla="*/ 427071 h 670176"/>
              <a:gd name="connsiteX5" fmla="*/ 509231 w 1021731"/>
              <a:gd name="connsiteY5" fmla="*/ 670115 h 670176"/>
              <a:gd name="connsiteX6" fmla="*/ 61049 w 1021731"/>
              <a:gd name="connsiteY6" fmla="*/ 440531 h 670176"/>
              <a:gd name="connsiteX0" fmla="*/ 66957 w 1027639"/>
              <a:gd name="connsiteY0" fmla="*/ 440531 h 670176"/>
              <a:gd name="connsiteX1" fmla="*/ 52677 w 1027639"/>
              <a:gd name="connsiteY1" fmla="*/ 314895 h 670176"/>
              <a:gd name="connsiteX2" fmla="*/ 515139 w 1027639"/>
              <a:gd name="connsiteY2" fmla="*/ 60 h 670176"/>
              <a:gd name="connsiteX3" fmla="*/ 985609 w 1027639"/>
              <a:gd name="connsiteY3" fmla="*/ 287974 h 670176"/>
              <a:gd name="connsiteX4" fmla="*/ 954632 w 1027639"/>
              <a:gd name="connsiteY4" fmla="*/ 427071 h 670176"/>
              <a:gd name="connsiteX5" fmla="*/ 515139 w 1027639"/>
              <a:gd name="connsiteY5" fmla="*/ 670115 h 670176"/>
              <a:gd name="connsiteX6" fmla="*/ 66957 w 1027639"/>
              <a:gd name="connsiteY6" fmla="*/ 440531 h 670176"/>
              <a:gd name="connsiteX0" fmla="*/ 70061 w 1030743"/>
              <a:gd name="connsiteY0" fmla="*/ 440531 h 670176"/>
              <a:gd name="connsiteX1" fmla="*/ 55781 w 1030743"/>
              <a:gd name="connsiteY1" fmla="*/ 314895 h 670176"/>
              <a:gd name="connsiteX2" fmla="*/ 518243 w 1030743"/>
              <a:gd name="connsiteY2" fmla="*/ 60 h 670176"/>
              <a:gd name="connsiteX3" fmla="*/ 988713 w 1030743"/>
              <a:gd name="connsiteY3" fmla="*/ 287974 h 670176"/>
              <a:gd name="connsiteX4" fmla="*/ 957736 w 1030743"/>
              <a:gd name="connsiteY4" fmla="*/ 427071 h 670176"/>
              <a:gd name="connsiteX5" fmla="*/ 518243 w 1030743"/>
              <a:gd name="connsiteY5" fmla="*/ 670115 h 670176"/>
              <a:gd name="connsiteX6" fmla="*/ 70061 w 1030743"/>
              <a:gd name="connsiteY6" fmla="*/ 440531 h 670176"/>
              <a:gd name="connsiteX0" fmla="*/ 70061 w 1032828"/>
              <a:gd name="connsiteY0" fmla="*/ 440531 h 670176"/>
              <a:gd name="connsiteX1" fmla="*/ 55781 w 1032828"/>
              <a:gd name="connsiteY1" fmla="*/ 314895 h 670176"/>
              <a:gd name="connsiteX2" fmla="*/ 518243 w 1032828"/>
              <a:gd name="connsiteY2" fmla="*/ 60 h 670176"/>
              <a:gd name="connsiteX3" fmla="*/ 988713 w 1032828"/>
              <a:gd name="connsiteY3" fmla="*/ 287974 h 670176"/>
              <a:gd name="connsiteX4" fmla="*/ 957736 w 1032828"/>
              <a:gd name="connsiteY4" fmla="*/ 427071 h 670176"/>
              <a:gd name="connsiteX5" fmla="*/ 518243 w 1032828"/>
              <a:gd name="connsiteY5" fmla="*/ 670115 h 670176"/>
              <a:gd name="connsiteX6" fmla="*/ 70061 w 1032828"/>
              <a:gd name="connsiteY6" fmla="*/ 440531 h 670176"/>
              <a:gd name="connsiteX0" fmla="*/ 70061 w 1034125"/>
              <a:gd name="connsiteY0" fmla="*/ 440531 h 670176"/>
              <a:gd name="connsiteX1" fmla="*/ 55781 w 1034125"/>
              <a:gd name="connsiteY1" fmla="*/ 314895 h 670176"/>
              <a:gd name="connsiteX2" fmla="*/ 518243 w 1034125"/>
              <a:gd name="connsiteY2" fmla="*/ 60 h 670176"/>
              <a:gd name="connsiteX3" fmla="*/ 988713 w 1034125"/>
              <a:gd name="connsiteY3" fmla="*/ 287974 h 670176"/>
              <a:gd name="connsiteX4" fmla="*/ 957736 w 1034125"/>
              <a:gd name="connsiteY4" fmla="*/ 427071 h 670176"/>
              <a:gd name="connsiteX5" fmla="*/ 518243 w 1034125"/>
              <a:gd name="connsiteY5" fmla="*/ 670115 h 670176"/>
              <a:gd name="connsiteX6" fmla="*/ 70061 w 1034125"/>
              <a:gd name="connsiteY6" fmla="*/ 440531 h 67017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9036"/>
              <a:gd name="connsiteX1" fmla="*/ 55781 w 1034125"/>
              <a:gd name="connsiteY1" fmla="*/ 314895 h 689036"/>
              <a:gd name="connsiteX2" fmla="*/ 518243 w 1034125"/>
              <a:gd name="connsiteY2" fmla="*/ 60 h 689036"/>
              <a:gd name="connsiteX3" fmla="*/ 988713 w 1034125"/>
              <a:gd name="connsiteY3" fmla="*/ 287974 h 689036"/>
              <a:gd name="connsiteX4" fmla="*/ 957736 w 1034125"/>
              <a:gd name="connsiteY4" fmla="*/ 427071 h 689036"/>
              <a:gd name="connsiteX5" fmla="*/ 518243 w 1034125"/>
              <a:gd name="connsiteY5" fmla="*/ 688063 h 689036"/>
              <a:gd name="connsiteX6" fmla="*/ 70061 w 1034125"/>
              <a:gd name="connsiteY6" fmla="*/ 440531 h 689036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110"/>
              <a:gd name="connsiteX1" fmla="*/ 55781 w 1034125"/>
              <a:gd name="connsiteY1" fmla="*/ 314895 h 688110"/>
              <a:gd name="connsiteX2" fmla="*/ 518243 w 1034125"/>
              <a:gd name="connsiteY2" fmla="*/ 60 h 688110"/>
              <a:gd name="connsiteX3" fmla="*/ 988713 w 1034125"/>
              <a:gd name="connsiteY3" fmla="*/ 287974 h 688110"/>
              <a:gd name="connsiteX4" fmla="*/ 957736 w 1034125"/>
              <a:gd name="connsiteY4" fmla="*/ 427071 h 688110"/>
              <a:gd name="connsiteX5" fmla="*/ 518243 w 1034125"/>
              <a:gd name="connsiteY5" fmla="*/ 688063 h 688110"/>
              <a:gd name="connsiteX6" fmla="*/ 70061 w 1034125"/>
              <a:gd name="connsiteY6" fmla="*/ 440531 h 688110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88086"/>
              <a:gd name="connsiteX1" fmla="*/ 55781 w 1034125"/>
              <a:gd name="connsiteY1" fmla="*/ 314895 h 688086"/>
              <a:gd name="connsiteX2" fmla="*/ 518243 w 1034125"/>
              <a:gd name="connsiteY2" fmla="*/ 60 h 688086"/>
              <a:gd name="connsiteX3" fmla="*/ 988713 w 1034125"/>
              <a:gd name="connsiteY3" fmla="*/ 287974 h 688086"/>
              <a:gd name="connsiteX4" fmla="*/ 957736 w 1034125"/>
              <a:gd name="connsiteY4" fmla="*/ 427071 h 688086"/>
              <a:gd name="connsiteX5" fmla="*/ 518243 w 1034125"/>
              <a:gd name="connsiteY5" fmla="*/ 688063 h 688086"/>
              <a:gd name="connsiteX6" fmla="*/ 70061 w 1034125"/>
              <a:gd name="connsiteY6" fmla="*/ 440531 h 688086"/>
              <a:gd name="connsiteX0" fmla="*/ 70061 w 1034125"/>
              <a:gd name="connsiteY0" fmla="*/ 440531 h 656683"/>
              <a:gd name="connsiteX1" fmla="*/ 55781 w 1034125"/>
              <a:gd name="connsiteY1" fmla="*/ 314895 h 656683"/>
              <a:gd name="connsiteX2" fmla="*/ 518243 w 1034125"/>
              <a:gd name="connsiteY2" fmla="*/ 60 h 656683"/>
              <a:gd name="connsiteX3" fmla="*/ 988713 w 1034125"/>
              <a:gd name="connsiteY3" fmla="*/ 287974 h 656683"/>
              <a:gd name="connsiteX4" fmla="*/ 957736 w 1034125"/>
              <a:gd name="connsiteY4" fmla="*/ 427071 h 656683"/>
              <a:gd name="connsiteX5" fmla="*/ 518243 w 1034125"/>
              <a:gd name="connsiteY5" fmla="*/ 656654 h 656683"/>
              <a:gd name="connsiteX6" fmla="*/ 70061 w 1034125"/>
              <a:gd name="connsiteY6" fmla="*/ 440531 h 656683"/>
              <a:gd name="connsiteX0" fmla="*/ 70061 w 1028388"/>
              <a:gd name="connsiteY0" fmla="*/ 440531 h 656667"/>
              <a:gd name="connsiteX1" fmla="*/ 55781 w 1028388"/>
              <a:gd name="connsiteY1" fmla="*/ 314895 h 656667"/>
              <a:gd name="connsiteX2" fmla="*/ 518243 w 1028388"/>
              <a:gd name="connsiteY2" fmla="*/ 60 h 656667"/>
              <a:gd name="connsiteX3" fmla="*/ 988713 w 1028388"/>
              <a:gd name="connsiteY3" fmla="*/ 287974 h 656667"/>
              <a:gd name="connsiteX4" fmla="*/ 938697 w 1028388"/>
              <a:gd name="connsiteY4" fmla="*/ 431558 h 656667"/>
              <a:gd name="connsiteX5" fmla="*/ 518243 w 1028388"/>
              <a:gd name="connsiteY5" fmla="*/ 656654 h 656667"/>
              <a:gd name="connsiteX6" fmla="*/ 70061 w 1028388"/>
              <a:gd name="connsiteY6" fmla="*/ 440531 h 656667"/>
              <a:gd name="connsiteX0" fmla="*/ 70061 w 1030654"/>
              <a:gd name="connsiteY0" fmla="*/ 440531 h 656667"/>
              <a:gd name="connsiteX1" fmla="*/ 55781 w 1030654"/>
              <a:gd name="connsiteY1" fmla="*/ 314895 h 656667"/>
              <a:gd name="connsiteX2" fmla="*/ 518243 w 1030654"/>
              <a:gd name="connsiteY2" fmla="*/ 60 h 656667"/>
              <a:gd name="connsiteX3" fmla="*/ 988713 w 1030654"/>
              <a:gd name="connsiteY3" fmla="*/ 287974 h 656667"/>
              <a:gd name="connsiteX4" fmla="*/ 938697 w 1030654"/>
              <a:gd name="connsiteY4" fmla="*/ 431558 h 656667"/>
              <a:gd name="connsiteX5" fmla="*/ 518243 w 1030654"/>
              <a:gd name="connsiteY5" fmla="*/ 656654 h 656667"/>
              <a:gd name="connsiteX6" fmla="*/ 70061 w 1030654"/>
              <a:gd name="connsiteY6" fmla="*/ 440531 h 656667"/>
              <a:gd name="connsiteX0" fmla="*/ 70061 w 1020128"/>
              <a:gd name="connsiteY0" fmla="*/ 440531 h 656667"/>
              <a:gd name="connsiteX1" fmla="*/ 55781 w 1020128"/>
              <a:gd name="connsiteY1" fmla="*/ 314895 h 656667"/>
              <a:gd name="connsiteX2" fmla="*/ 518243 w 1020128"/>
              <a:gd name="connsiteY2" fmla="*/ 60 h 656667"/>
              <a:gd name="connsiteX3" fmla="*/ 988713 w 1020128"/>
              <a:gd name="connsiteY3" fmla="*/ 287974 h 656667"/>
              <a:gd name="connsiteX4" fmla="*/ 938697 w 1020128"/>
              <a:gd name="connsiteY4" fmla="*/ 431558 h 656667"/>
              <a:gd name="connsiteX5" fmla="*/ 518243 w 1020128"/>
              <a:gd name="connsiteY5" fmla="*/ 656654 h 656667"/>
              <a:gd name="connsiteX6" fmla="*/ 70061 w 1020128"/>
              <a:gd name="connsiteY6" fmla="*/ 440531 h 656667"/>
              <a:gd name="connsiteX0" fmla="*/ 70061 w 1020128"/>
              <a:gd name="connsiteY0" fmla="*/ 440531 h 657658"/>
              <a:gd name="connsiteX1" fmla="*/ 55781 w 1020128"/>
              <a:gd name="connsiteY1" fmla="*/ 314895 h 657658"/>
              <a:gd name="connsiteX2" fmla="*/ 518243 w 1020128"/>
              <a:gd name="connsiteY2" fmla="*/ 60 h 657658"/>
              <a:gd name="connsiteX3" fmla="*/ 988713 w 1020128"/>
              <a:gd name="connsiteY3" fmla="*/ 287974 h 657658"/>
              <a:gd name="connsiteX4" fmla="*/ 938697 w 1020128"/>
              <a:gd name="connsiteY4" fmla="*/ 431558 h 657658"/>
              <a:gd name="connsiteX5" fmla="*/ 518243 w 1020128"/>
              <a:gd name="connsiteY5" fmla="*/ 656654 h 657658"/>
              <a:gd name="connsiteX6" fmla="*/ 70061 w 1020128"/>
              <a:gd name="connsiteY6" fmla="*/ 440531 h 657658"/>
              <a:gd name="connsiteX0" fmla="*/ 70061 w 1020128"/>
              <a:gd name="connsiteY0" fmla="*/ 440531 h 657206"/>
              <a:gd name="connsiteX1" fmla="*/ 55781 w 1020128"/>
              <a:gd name="connsiteY1" fmla="*/ 314895 h 657206"/>
              <a:gd name="connsiteX2" fmla="*/ 518243 w 1020128"/>
              <a:gd name="connsiteY2" fmla="*/ 60 h 657206"/>
              <a:gd name="connsiteX3" fmla="*/ 988713 w 1020128"/>
              <a:gd name="connsiteY3" fmla="*/ 287974 h 657206"/>
              <a:gd name="connsiteX4" fmla="*/ 938697 w 1020128"/>
              <a:gd name="connsiteY4" fmla="*/ 431558 h 657206"/>
              <a:gd name="connsiteX5" fmla="*/ 518243 w 1020128"/>
              <a:gd name="connsiteY5" fmla="*/ 656654 h 657206"/>
              <a:gd name="connsiteX6" fmla="*/ 70061 w 1020128"/>
              <a:gd name="connsiteY6" fmla="*/ 440531 h 657206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799 h 657474"/>
              <a:gd name="connsiteX1" fmla="*/ 55781 w 1020128"/>
              <a:gd name="connsiteY1" fmla="*/ 301702 h 657474"/>
              <a:gd name="connsiteX2" fmla="*/ 518243 w 1020128"/>
              <a:gd name="connsiteY2" fmla="*/ 328 h 657474"/>
              <a:gd name="connsiteX3" fmla="*/ 988713 w 1020128"/>
              <a:gd name="connsiteY3" fmla="*/ 288242 h 657474"/>
              <a:gd name="connsiteX4" fmla="*/ 938697 w 1020128"/>
              <a:gd name="connsiteY4" fmla="*/ 431826 h 657474"/>
              <a:gd name="connsiteX5" fmla="*/ 518243 w 1020128"/>
              <a:gd name="connsiteY5" fmla="*/ 656922 h 657474"/>
              <a:gd name="connsiteX6" fmla="*/ 70061 w 1020128"/>
              <a:gd name="connsiteY6" fmla="*/ 440799 h 657474"/>
              <a:gd name="connsiteX0" fmla="*/ 70061 w 1020128"/>
              <a:gd name="connsiteY0" fmla="*/ 440824 h 657499"/>
              <a:gd name="connsiteX1" fmla="*/ 55781 w 1020128"/>
              <a:gd name="connsiteY1" fmla="*/ 301727 h 657499"/>
              <a:gd name="connsiteX2" fmla="*/ 518243 w 1020128"/>
              <a:gd name="connsiteY2" fmla="*/ 353 h 657499"/>
              <a:gd name="connsiteX3" fmla="*/ 988713 w 1020128"/>
              <a:gd name="connsiteY3" fmla="*/ 288267 h 657499"/>
              <a:gd name="connsiteX4" fmla="*/ 938697 w 1020128"/>
              <a:gd name="connsiteY4" fmla="*/ 431851 h 657499"/>
              <a:gd name="connsiteX5" fmla="*/ 518243 w 1020128"/>
              <a:gd name="connsiteY5" fmla="*/ 656947 h 657499"/>
              <a:gd name="connsiteX6" fmla="*/ 70061 w 1020128"/>
              <a:gd name="connsiteY6" fmla="*/ 440824 h 657499"/>
              <a:gd name="connsiteX0" fmla="*/ 70061 w 1020128"/>
              <a:gd name="connsiteY0" fmla="*/ 440486 h 657161"/>
              <a:gd name="connsiteX1" fmla="*/ 55781 w 1020128"/>
              <a:gd name="connsiteY1" fmla="*/ 301389 h 657161"/>
              <a:gd name="connsiteX2" fmla="*/ 518243 w 1020128"/>
              <a:gd name="connsiteY2" fmla="*/ 15 h 657161"/>
              <a:gd name="connsiteX3" fmla="*/ 988713 w 1020128"/>
              <a:gd name="connsiteY3" fmla="*/ 287929 h 657161"/>
              <a:gd name="connsiteX4" fmla="*/ 938697 w 1020128"/>
              <a:gd name="connsiteY4" fmla="*/ 431513 h 657161"/>
              <a:gd name="connsiteX5" fmla="*/ 518243 w 1020128"/>
              <a:gd name="connsiteY5" fmla="*/ 656609 h 657161"/>
              <a:gd name="connsiteX6" fmla="*/ 70061 w 1020128"/>
              <a:gd name="connsiteY6" fmla="*/ 440486 h 657161"/>
              <a:gd name="connsiteX0" fmla="*/ 70061 w 1020128"/>
              <a:gd name="connsiteY0" fmla="*/ 440486 h 656808"/>
              <a:gd name="connsiteX1" fmla="*/ 55781 w 1020128"/>
              <a:gd name="connsiteY1" fmla="*/ 301389 h 656808"/>
              <a:gd name="connsiteX2" fmla="*/ 518243 w 1020128"/>
              <a:gd name="connsiteY2" fmla="*/ 15 h 656808"/>
              <a:gd name="connsiteX3" fmla="*/ 988713 w 1020128"/>
              <a:gd name="connsiteY3" fmla="*/ 287929 h 656808"/>
              <a:gd name="connsiteX4" fmla="*/ 938697 w 1020128"/>
              <a:gd name="connsiteY4" fmla="*/ 431513 h 656808"/>
              <a:gd name="connsiteX5" fmla="*/ 518243 w 1020128"/>
              <a:gd name="connsiteY5" fmla="*/ 656609 h 656808"/>
              <a:gd name="connsiteX6" fmla="*/ 70061 w 1020128"/>
              <a:gd name="connsiteY6" fmla="*/ 440486 h 656808"/>
              <a:gd name="connsiteX0" fmla="*/ 70061 w 1030654"/>
              <a:gd name="connsiteY0" fmla="*/ 440486 h 656808"/>
              <a:gd name="connsiteX1" fmla="*/ 55781 w 1030654"/>
              <a:gd name="connsiteY1" fmla="*/ 301389 h 656808"/>
              <a:gd name="connsiteX2" fmla="*/ 518243 w 1030654"/>
              <a:gd name="connsiteY2" fmla="*/ 15 h 656808"/>
              <a:gd name="connsiteX3" fmla="*/ 988713 w 1030654"/>
              <a:gd name="connsiteY3" fmla="*/ 287929 h 656808"/>
              <a:gd name="connsiteX4" fmla="*/ 938697 w 1030654"/>
              <a:gd name="connsiteY4" fmla="*/ 431513 h 656808"/>
              <a:gd name="connsiteX5" fmla="*/ 518243 w 1030654"/>
              <a:gd name="connsiteY5" fmla="*/ 656609 h 656808"/>
              <a:gd name="connsiteX6" fmla="*/ 70061 w 1030654"/>
              <a:gd name="connsiteY6" fmla="*/ 440486 h 656808"/>
              <a:gd name="connsiteX0" fmla="*/ 70061 w 1039089"/>
              <a:gd name="connsiteY0" fmla="*/ 440486 h 656808"/>
              <a:gd name="connsiteX1" fmla="*/ 55781 w 1039089"/>
              <a:gd name="connsiteY1" fmla="*/ 301389 h 656808"/>
              <a:gd name="connsiteX2" fmla="*/ 518243 w 1039089"/>
              <a:gd name="connsiteY2" fmla="*/ 15 h 656808"/>
              <a:gd name="connsiteX3" fmla="*/ 988713 w 1039089"/>
              <a:gd name="connsiteY3" fmla="*/ 287929 h 656808"/>
              <a:gd name="connsiteX4" fmla="*/ 938697 w 1039089"/>
              <a:gd name="connsiteY4" fmla="*/ 431513 h 656808"/>
              <a:gd name="connsiteX5" fmla="*/ 518243 w 1039089"/>
              <a:gd name="connsiteY5" fmla="*/ 656609 h 656808"/>
              <a:gd name="connsiteX6" fmla="*/ 70061 w 1039089"/>
              <a:gd name="connsiteY6" fmla="*/ 440486 h 656808"/>
              <a:gd name="connsiteX0" fmla="*/ 79942 w 1048970"/>
              <a:gd name="connsiteY0" fmla="*/ 440486 h 656808"/>
              <a:gd name="connsiteX1" fmla="*/ 65662 w 1048970"/>
              <a:gd name="connsiteY1" fmla="*/ 301389 h 656808"/>
              <a:gd name="connsiteX2" fmla="*/ 528124 w 1048970"/>
              <a:gd name="connsiteY2" fmla="*/ 15 h 656808"/>
              <a:gd name="connsiteX3" fmla="*/ 998594 w 1048970"/>
              <a:gd name="connsiteY3" fmla="*/ 287929 h 656808"/>
              <a:gd name="connsiteX4" fmla="*/ 948578 w 1048970"/>
              <a:gd name="connsiteY4" fmla="*/ 431513 h 656808"/>
              <a:gd name="connsiteX5" fmla="*/ 528124 w 1048970"/>
              <a:gd name="connsiteY5" fmla="*/ 656609 h 656808"/>
              <a:gd name="connsiteX6" fmla="*/ 79942 w 1048970"/>
              <a:gd name="connsiteY6" fmla="*/ 440486 h 656808"/>
              <a:gd name="connsiteX0" fmla="*/ 79942 w 1041553"/>
              <a:gd name="connsiteY0" fmla="*/ 440486 h 656622"/>
              <a:gd name="connsiteX1" fmla="*/ 65662 w 1041553"/>
              <a:gd name="connsiteY1" fmla="*/ 301389 h 656622"/>
              <a:gd name="connsiteX2" fmla="*/ 528124 w 1041553"/>
              <a:gd name="connsiteY2" fmla="*/ 15 h 656622"/>
              <a:gd name="connsiteX3" fmla="*/ 998594 w 1041553"/>
              <a:gd name="connsiteY3" fmla="*/ 287929 h 656622"/>
              <a:gd name="connsiteX4" fmla="*/ 918923 w 1041553"/>
              <a:gd name="connsiteY4" fmla="*/ 431513 h 656622"/>
              <a:gd name="connsiteX5" fmla="*/ 528124 w 1041553"/>
              <a:gd name="connsiteY5" fmla="*/ 656609 h 656622"/>
              <a:gd name="connsiteX6" fmla="*/ 79942 w 1041553"/>
              <a:gd name="connsiteY6" fmla="*/ 440486 h 656622"/>
              <a:gd name="connsiteX0" fmla="*/ 79942 w 1041553"/>
              <a:gd name="connsiteY0" fmla="*/ 440486 h 657432"/>
              <a:gd name="connsiteX1" fmla="*/ 65662 w 1041553"/>
              <a:gd name="connsiteY1" fmla="*/ 301389 h 657432"/>
              <a:gd name="connsiteX2" fmla="*/ 528124 w 1041553"/>
              <a:gd name="connsiteY2" fmla="*/ 15 h 657432"/>
              <a:gd name="connsiteX3" fmla="*/ 998594 w 1041553"/>
              <a:gd name="connsiteY3" fmla="*/ 287929 h 657432"/>
              <a:gd name="connsiteX4" fmla="*/ 918923 w 1041553"/>
              <a:gd name="connsiteY4" fmla="*/ 431513 h 657432"/>
              <a:gd name="connsiteX5" fmla="*/ 528124 w 1041553"/>
              <a:gd name="connsiteY5" fmla="*/ 656609 h 657432"/>
              <a:gd name="connsiteX6" fmla="*/ 79942 w 1041553"/>
              <a:gd name="connsiteY6" fmla="*/ 440486 h 657432"/>
              <a:gd name="connsiteX0" fmla="*/ 79942 w 1023594"/>
              <a:gd name="connsiteY0" fmla="*/ 440501 h 657447"/>
              <a:gd name="connsiteX1" fmla="*/ 65662 w 1023594"/>
              <a:gd name="connsiteY1" fmla="*/ 301404 h 657447"/>
              <a:gd name="connsiteX2" fmla="*/ 528124 w 1023594"/>
              <a:gd name="connsiteY2" fmla="*/ 30 h 657447"/>
              <a:gd name="connsiteX3" fmla="*/ 974870 w 1023594"/>
              <a:gd name="connsiteY3" fmla="*/ 282348 h 657447"/>
              <a:gd name="connsiteX4" fmla="*/ 918923 w 1023594"/>
              <a:gd name="connsiteY4" fmla="*/ 431528 h 657447"/>
              <a:gd name="connsiteX5" fmla="*/ 528124 w 1023594"/>
              <a:gd name="connsiteY5" fmla="*/ 656624 h 657447"/>
              <a:gd name="connsiteX6" fmla="*/ 79942 w 1023594"/>
              <a:gd name="connsiteY6" fmla="*/ 440501 h 657447"/>
              <a:gd name="connsiteX0" fmla="*/ 79942 w 1023594"/>
              <a:gd name="connsiteY0" fmla="*/ 440695 h 657641"/>
              <a:gd name="connsiteX1" fmla="*/ 65662 w 1023594"/>
              <a:gd name="connsiteY1" fmla="*/ 301598 h 657641"/>
              <a:gd name="connsiteX2" fmla="*/ 528124 w 1023594"/>
              <a:gd name="connsiteY2" fmla="*/ 224 h 657641"/>
              <a:gd name="connsiteX3" fmla="*/ 974870 w 1023594"/>
              <a:gd name="connsiteY3" fmla="*/ 282542 h 657641"/>
              <a:gd name="connsiteX4" fmla="*/ 918923 w 1023594"/>
              <a:gd name="connsiteY4" fmla="*/ 431722 h 657641"/>
              <a:gd name="connsiteX5" fmla="*/ 528124 w 1023594"/>
              <a:gd name="connsiteY5" fmla="*/ 656818 h 657641"/>
              <a:gd name="connsiteX6" fmla="*/ 79942 w 1023594"/>
              <a:gd name="connsiteY6" fmla="*/ 440695 h 657641"/>
              <a:gd name="connsiteX0" fmla="*/ 79942 w 1013056"/>
              <a:gd name="connsiteY0" fmla="*/ 440695 h 657641"/>
              <a:gd name="connsiteX1" fmla="*/ 65662 w 1013056"/>
              <a:gd name="connsiteY1" fmla="*/ 301598 h 657641"/>
              <a:gd name="connsiteX2" fmla="*/ 528124 w 1013056"/>
              <a:gd name="connsiteY2" fmla="*/ 224 h 657641"/>
              <a:gd name="connsiteX3" fmla="*/ 974870 w 1013056"/>
              <a:gd name="connsiteY3" fmla="*/ 282542 h 657641"/>
              <a:gd name="connsiteX4" fmla="*/ 918923 w 1013056"/>
              <a:gd name="connsiteY4" fmla="*/ 431722 h 657641"/>
              <a:gd name="connsiteX5" fmla="*/ 528124 w 1013056"/>
              <a:gd name="connsiteY5" fmla="*/ 656818 h 657641"/>
              <a:gd name="connsiteX6" fmla="*/ 79942 w 1013056"/>
              <a:gd name="connsiteY6" fmla="*/ 440695 h 657641"/>
              <a:gd name="connsiteX0" fmla="*/ 79942 w 1000676"/>
              <a:gd name="connsiteY0" fmla="*/ 440502 h 657448"/>
              <a:gd name="connsiteX1" fmla="*/ 65662 w 1000676"/>
              <a:gd name="connsiteY1" fmla="*/ 301405 h 657448"/>
              <a:gd name="connsiteX2" fmla="*/ 528124 w 1000676"/>
              <a:gd name="connsiteY2" fmla="*/ 31 h 657448"/>
              <a:gd name="connsiteX3" fmla="*/ 957077 w 1000676"/>
              <a:gd name="connsiteY3" fmla="*/ 282349 h 657448"/>
              <a:gd name="connsiteX4" fmla="*/ 918923 w 1000676"/>
              <a:gd name="connsiteY4" fmla="*/ 431529 h 657448"/>
              <a:gd name="connsiteX5" fmla="*/ 528124 w 1000676"/>
              <a:gd name="connsiteY5" fmla="*/ 656625 h 657448"/>
              <a:gd name="connsiteX6" fmla="*/ 79942 w 1000676"/>
              <a:gd name="connsiteY6" fmla="*/ 440502 h 657448"/>
              <a:gd name="connsiteX0" fmla="*/ 82443 w 1003177"/>
              <a:gd name="connsiteY0" fmla="*/ 440502 h 657448"/>
              <a:gd name="connsiteX1" fmla="*/ 68163 w 1003177"/>
              <a:gd name="connsiteY1" fmla="*/ 301405 h 657448"/>
              <a:gd name="connsiteX2" fmla="*/ 530625 w 1003177"/>
              <a:gd name="connsiteY2" fmla="*/ 31 h 657448"/>
              <a:gd name="connsiteX3" fmla="*/ 959578 w 1003177"/>
              <a:gd name="connsiteY3" fmla="*/ 282349 h 657448"/>
              <a:gd name="connsiteX4" fmla="*/ 921424 w 1003177"/>
              <a:gd name="connsiteY4" fmla="*/ 431529 h 657448"/>
              <a:gd name="connsiteX5" fmla="*/ 530625 w 1003177"/>
              <a:gd name="connsiteY5" fmla="*/ 656625 h 657448"/>
              <a:gd name="connsiteX6" fmla="*/ 82443 w 1003177"/>
              <a:gd name="connsiteY6" fmla="*/ 440502 h 657448"/>
              <a:gd name="connsiteX0" fmla="*/ 88150 w 1008884"/>
              <a:gd name="connsiteY0" fmla="*/ 440502 h 657448"/>
              <a:gd name="connsiteX1" fmla="*/ 73870 w 1008884"/>
              <a:gd name="connsiteY1" fmla="*/ 301405 h 657448"/>
              <a:gd name="connsiteX2" fmla="*/ 536332 w 1008884"/>
              <a:gd name="connsiteY2" fmla="*/ 31 h 657448"/>
              <a:gd name="connsiteX3" fmla="*/ 965285 w 1008884"/>
              <a:gd name="connsiteY3" fmla="*/ 282349 h 657448"/>
              <a:gd name="connsiteX4" fmla="*/ 927131 w 1008884"/>
              <a:gd name="connsiteY4" fmla="*/ 431529 h 657448"/>
              <a:gd name="connsiteX5" fmla="*/ 536332 w 1008884"/>
              <a:gd name="connsiteY5" fmla="*/ 656625 h 657448"/>
              <a:gd name="connsiteX6" fmla="*/ 88150 w 1008884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695 h 657641"/>
              <a:gd name="connsiteX1" fmla="*/ 73870 w 1017871"/>
              <a:gd name="connsiteY1" fmla="*/ 301598 h 657641"/>
              <a:gd name="connsiteX2" fmla="*/ 536332 w 1017871"/>
              <a:gd name="connsiteY2" fmla="*/ 224 h 657641"/>
              <a:gd name="connsiteX3" fmla="*/ 965285 w 1017871"/>
              <a:gd name="connsiteY3" fmla="*/ 282542 h 657641"/>
              <a:gd name="connsiteX4" fmla="*/ 927131 w 1017871"/>
              <a:gd name="connsiteY4" fmla="*/ 431722 h 657641"/>
              <a:gd name="connsiteX5" fmla="*/ 536332 w 1017871"/>
              <a:gd name="connsiteY5" fmla="*/ 656818 h 657641"/>
              <a:gd name="connsiteX6" fmla="*/ 88150 w 1017871"/>
              <a:gd name="connsiteY6" fmla="*/ 440695 h 657641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17871"/>
              <a:gd name="connsiteY0" fmla="*/ 440502 h 657448"/>
              <a:gd name="connsiteX1" fmla="*/ 73870 w 1017871"/>
              <a:gd name="connsiteY1" fmla="*/ 301405 h 657448"/>
              <a:gd name="connsiteX2" fmla="*/ 536332 w 1017871"/>
              <a:gd name="connsiteY2" fmla="*/ 31 h 657448"/>
              <a:gd name="connsiteX3" fmla="*/ 965285 w 1017871"/>
              <a:gd name="connsiteY3" fmla="*/ 282349 h 657448"/>
              <a:gd name="connsiteX4" fmla="*/ 927131 w 1017871"/>
              <a:gd name="connsiteY4" fmla="*/ 431529 h 657448"/>
              <a:gd name="connsiteX5" fmla="*/ 536332 w 1017871"/>
              <a:gd name="connsiteY5" fmla="*/ 656625 h 657448"/>
              <a:gd name="connsiteX6" fmla="*/ 88150 w 101787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27801"/>
              <a:gd name="connsiteY0" fmla="*/ 440502 h 657448"/>
              <a:gd name="connsiteX1" fmla="*/ 73870 w 1027801"/>
              <a:gd name="connsiteY1" fmla="*/ 301405 h 657448"/>
              <a:gd name="connsiteX2" fmla="*/ 536332 w 1027801"/>
              <a:gd name="connsiteY2" fmla="*/ 31 h 657448"/>
              <a:gd name="connsiteX3" fmla="*/ 965285 w 1027801"/>
              <a:gd name="connsiteY3" fmla="*/ 282349 h 657448"/>
              <a:gd name="connsiteX4" fmla="*/ 927131 w 1027801"/>
              <a:gd name="connsiteY4" fmla="*/ 431529 h 657448"/>
              <a:gd name="connsiteX5" fmla="*/ 536332 w 1027801"/>
              <a:gd name="connsiteY5" fmla="*/ 656625 h 657448"/>
              <a:gd name="connsiteX6" fmla="*/ 88150 w 1027801"/>
              <a:gd name="connsiteY6" fmla="*/ 440502 h 657448"/>
              <a:gd name="connsiteX0" fmla="*/ 88150 w 1013624"/>
              <a:gd name="connsiteY0" fmla="*/ 440488 h 657434"/>
              <a:gd name="connsiteX1" fmla="*/ 73870 w 1013624"/>
              <a:gd name="connsiteY1" fmla="*/ 301391 h 657434"/>
              <a:gd name="connsiteX2" fmla="*/ 536332 w 1013624"/>
              <a:gd name="connsiteY2" fmla="*/ 17 h 657434"/>
              <a:gd name="connsiteX3" fmla="*/ 940628 w 1013624"/>
              <a:gd name="connsiteY3" fmla="*/ 315905 h 657434"/>
              <a:gd name="connsiteX4" fmla="*/ 927131 w 1013624"/>
              <a:gd name="connsiteY4" fmla="*/ 431515 h 657434"/>
              <a:gd name="connsiteX5" fmla="*/ 536332 w 1013624"/>
              <a:gd name="connsiteY5" fmla="*/ 656611 h 657434"/>
              <a:gd name="connsiteX6" fmla="*/ 88150 w 1013624"/>
              <a:gd name="connsiteY6" fmla="*/ 440488 h 657434"/>
              <a:gd name="connsiteX0" fmla="*/ 74908 w 1000382"/>
              <a:gd name="connsiteY0" fmla="*/ 440537 h 657483"/>
              <a:gd name="connsiteX1" fmla="*/ 85286 w 1000382"/>
              <a:gd name="connsiteY1" fmla="*/ 346201 h 657483"/>
              <a:gd name="connsiteX2" fmla="*/ 523090 w 1000382"/>
              <a:gd name="connsiteY2" fmla="*/ 66 h 657483"/>
              <a:gd name="connsiteX3" fmla="*/ 927386 w 1000382"/>
              <a:gd name="connsiteY3" fmla="*/ 315954 h 657483"/>
              <a:gd name="connsiteX4" fmla="*/ 913889 w 1000382"/>
              <a:gd name="connsiteY4" fmla="*/ 431564 h 657483"/>
              <a:gd name="connsiteX5" fmla="*/ 523090 w 1000382"/>
              <a:gd name="connsiteY5" fmla="*/ 656660 h 657483"/>
              <a:gd name="connsiteX6" fmla="*/ 74908 w 1000382"/>
              <a:gd name="connsiteY6" fmla="*/ 440537 h 657483"/>
              <a:gd name="connsiteX0" fmla="*/ 70393 w 995867"/>
              <a:gd name="connsiteY0" fmla="*/ 440537 h 657483"/>
              <a:gd name="connsiteX1" fmla="*/ 80771 w 995867"/>
              <a:gd name="connsiteY1" fmla="*/ 346201 h 657483"/>
              <a:gd name="connsiteX2" fmla="*/ 518575 w 995867"/>
              <a:gd name="connsiteY2" fmla="*/ 66 h 657483"/>
              <a:gd name="connsiteX3" fmla="*/ 922871 w 995867"/>
              <a:gd name="connsiteY3" fmla="*/ 315954 h 657483"/>
              <a:gd name="connsiteX4" fmla="*/ 909374 w 995867"/>
              <a:gd name="connsiteY4" fmla="*/ 431564 h 657483"/>
              <a:gd name="connsiteX5" fmla="*/ 518575 w 995867"/>
              <a:gd name="connsiteY5" fmla="*/ 656660 h 657483"/>
              <a:gd name="connsiteX6" fmla="*/ 70393 w 995867"/>
              <a:gd name="connsiteY6" fmla="*/ 440537 h 657483"/>
              <a:gd name="connsiteX0" fmla="*/ 56668 w 982142"/>
              <a:gd name="connsiteY0" fmla="*/ 440537 h 657483"/>
              <a:gd name="connsiteX1" fmla="*/ 67046 w 982142"/>
              <a:gd name="connsiteY1" fmla="*/ 346201 h 657483"/>
              <a:gd name="connsiteX2" fmla="*/ 504850 w 982142"/>
              <a:gd name="connsiteY2" fmla="*/ 66 h 657483"/>
              <a:gd name="connsiteX3" fmla="*/ 909146 w 982142"/>
              <a:gd name="connsiteY3" fmla="*/ 315954 h 657483"/>
              <a:gd name="connsiteX4" fmla="*/ 895649 w 982142"/>
              <a:gd name="connsiteY4" fmla="*/ 431564 h 657483"/>
              <a:gd name="connsiteX5" fmla="*/ 504850 w 982142"/>
              <a:gd name="connsiteY5" fmla="*/ 656660 h 657483"/>
              <a:gd name="connsiteX6" fmla="*/ 56668 w 982142"/>
              <a:gd name="connsiteY6" fmla="*/ 440537 h 657483"/>
              <a:gd name="connsiteX0" fmla="*/ 56668 w 964216"/>
              <a:gd name="connsiteY0" fmla="*/ 440537 h 657483"/>
              <a:gd name="connsiteX1" fmla="*/ 67046 w 964216"/>
              <a:gd name="connsiteY1" fmla="*/ 346201 h 657483"/>
              <a:gd name="connsiteX2" fmla="*/ 504850 w 964216"/>
              <a:gd name="connsiteY2" fmla="*/ 66 h 657483"/>
              <a:gd name="connsiteX3" fmla="*/ 909146 w 964216"/>
              <a:gd name="connsiteY3" fmla="*/ 315954 h 657483"/>
              <a:gd name="connsiteX4" fmla="*/ 895649 w 964216"/>
              <a:gd name="connsiteY4" fmla="*/ 431564 h 657483"/>
              <a:gd name="connsiteX5" fmla="*/ 504850 w 964216"/>
              <a:gd name="connsiteY5" fmla="*/ 656660 h 657483"/>
              <a:gd name="connsiteX6" fmla="*/ 56668 w 964216"/>
              <a:gd name="connsiteY6" fmla="*/ 440537 h 657483"/>
              <a:gd name="connsiteX0" fmla="*/ 56668 w 956229"/>
              <a:gd name="connsiteY0" fmla="*/ 440537 h 657483"/>
              <a:gd name="connsiteX1" fmla="*/ 67046 w 956229"/>
              <a:gd name="connsiteY1" fmla="*/ 346201 h 657483"/>
              <a:gd name="connsiteX2" fmla="*/ 504850 w 956229"/>
              <a:gd name="connsiteY2" fmla="*/ 66 h 657483"/>
              <a:gd name="connsiteX3" fmla="*/ 909146 w 956229"/>
              <a:gd name="connsiteY3" fmla="*/ 315954 h 657483"/>
              <a:gd name="connsiteX4" fmla="*/ 895649 w 956229"/>
              <a:gd name="connsiteY4" fmla="*/ 431564 h 657483"/>
              <a:gd name="connsiteX5" fmla="*/ 504850 w 956229"/>
              <a:gd name="connsiteY5" fmla="*/ 656660 h 657483"/>
              <a:gd name="connsiteX6" fmla="*/ 56668 w 956229"/>
              <a:gd name="connsiteY6" fmla="*/ 440537 h 657483"/>
              <a:gd name="connsiteX0" fmla="*/ 56668 w 956229"/>
              <a:gd name="connsiteY0" fmla="*/ 440759 h 657705"/>
              <a:gd name="connsiteX1" fmla="*/ 67046 w 956229"/>
              <a:gd name="connsiteY1" fmla="*/ 346423 h 657705"/>
              <a:gd name="connsiteX2" fmla="*/ 504850 w 956229"/>
              <a:gd name="connsiteY2" fmla="*/ 288 h 657705"/>
              <a:gd name="connsiteX3" fmla="*/ 909146 w 956229"/>
              <a:gd name="connsiteY3" fmla="*/ 316176 h 657705"/>
              <a:gd name="connsiteX4" fmla="*/ 895649 w 956229"/>
              <a:gd name="connsiteY4" fmla="*/ 431786 h 657705"/>
              <a:gd name="connsiteX5" fmla="*/ 504850 w 956229"/>
              <a:gd name="connsiteY5" fmla="*/ 656882 h 657705"/>
              <a:gd name="connsiteX6" fmla="*/ 56668 w 956229"/>
              <a:gd name="connsiteY6" fmla="*/ 440759 h 657705"/>
              <a:gd name="connsiteX0" fmla="*/ 87948 w 938738"/>
              <a:gd name="connsiteY0" fmla="*/ 429597 h 656882"/>
              <a:gd name="connsiteX1" fmla="*/ 49555 w 938738"/>
              <a:gd name="connsiteY1" fmla="*/ 346423 h 656882"/>
              <a:gd name="connsiteX2" fmla="*/ 487359 w 938738"/>
              <a:gd name="connsiteY2" fmla="*/ 288 h 656882"/>
              <a:gd name="connsiteX3" fmla="*/ 891655 w 938738"/>
              <a:gd name="connsiteY3" fmla="*/ 316176 h 656882"/>
              <a:gd name="connsiteX4" fmla="*/ 878158 w 938738"/>
              <a:gd name="connsiteY4" fmla="*/ 431786 h 656882"/>
              <a:gd name="connsiteX5" fmla="*/ 487359 w 938738"/>
              <a:gd name="connsiteY5" fmla="*/ 656882 h 656882"/>
              <a:gd name="connsiteX6" fmla="*/ 87948 w 938738"/>
              <a:gd name="connsiteY6" fmla="*/ 429597 h 656882"/>
              <a:gd name="connsiteX0" fmla="*/ 87948 w 927102"/>
              <a:gd name="connsiteY0" fmla="*/ 429597 h 657278"/>
              <a:gd name="connsiteX1" fmla="*/ 49555 w 927102"/>
              <a:gd name="connsiteY1" fmla="*/ 346423 h 657278"/>
              <a:gd name="connsiteX2" fmla="*/ 487359 w 927102"/>
              <a:gd name="connsiteY2" fmla="*/ 288 h 657278"/>
              <a:gd name="connsiteX3" fmla="*/ 891655 w 927102"/>
              <a:gd name="connsiteY3" fmla="*/ 316176 h 657278"/>
              <a:gd name="connsiteX4" fmla="*/ 837515 w 927102"/>
              <a:gd name="connsiteY4" fmla="*/ 375973 h 657278"/>
              <a:gd name="connsiteX5" fmla="*/ 487359 w 927102"/>
              <a:gd name="connsiteY5" fmla="*/ 656882 h 657278"/>
              <a:gd name="connsiteX6" fmla="*/ 87948 w 927102"/>
              <a:gd name="connsiteY6" fmla="*/ 429597 h 657278"/>
              <a:gd name="connsiteX0" fmla="*/ 87948 w 927102"/>
              <a:gd name="connsiteY0" fmla="*/ 429597 h 657911"/>
              <a:gd name="connsiteX1" fmla="*/ 49555 w 927102"/>
              <a:gd name="connsiteY1" fmla="*/ 346423 h 657911"/>
              <a:gd name="connsiteX2" fmla="*/ 487359 w 927102"/>
              <a:gd name="connsiteY2" fmla="*/ 288 h 657911"/>
              <a:gd name="connsiteX3" fmla="*/ 891655 w 927102"/>
              <a:gd name="connsiteY3" fmla="*/ 316176 h 657911"/>
              <a:gd name="connsiteX4" fmla="*/ 837515 w 927102"/>
              <a:gd name="connsiteY4" fmla="*/ 375973 h 657911"/>
              <a:gd name="connsiteX5" fmla="*/ 487359 w 927102"/>
              <a:gd name="connsiteY5" fmla="*/ 656882 h 657911"/>
              <a:gd name="connsiteX6" fmla="*/ 87948 w 927102"/>
              <a:gd name="connsiteY6" fmla="*/ 429597 h 657911"/>
              <a:gd name="connsiteX0" fmla="*/ 87948 w 837515"/>
              <a:gd name="connsiteY0" fmla="*/ 429366 h 657968"/>
              <a:gd name="connsiteX1" fmla="*/ 49555 w 837515"/>
              <a:gd name="connsiteY1" fmla="*/ 346192 h 657968"/>
              <a:gd name="connsiteX2" fmla="*/ 487359 w 837515"/>
              <a:gd name="connsiteY2" fmla="*/ 57 h 657968"/>
              <a:gd name="connsiteX3" fmla="*/ 837515 w 837515"/>
              <a:gd name="connsiteY3" fmla="*/ 375742 h 657968"/>
              <a:gd name="connsiteX4" fmla="*/ 487359 w 837515"/>
              <a:gd name="connsiteY4" fmla="*/ 656651 h 657968"/>
              <a:gd name="connsiteX5" fmla="*/ 87948 w 837515"/>
              <a:gd name="connsiteY5" fmla="*/ 429366 h 657968"/>
              <a:gd name="connsiteX0" fmla="*/ 0 w 749567"/>
              <a:gd name="connsiteY0" fmla="*/ 429309 h 657911"/>
              <a:gd name="connsiteX1" fmla="*/ 399411 w 749567"/>
              <a:gd name="connsiteY1" fmla="*/ 0 h 657911"/>
              <a:gd name="connsiteX2" fmla="*/ 749567 w 749567"/>
              <a:gd name="connsiteY2" fmla="*/ 375685 h 657911"/>
              <a:gd name="connsiteX3" fmla="*/ 399411 w 749567"/>
              <a:gd name="connsiteY3" fmla="*/ 656594 h 657911"/>
              <a:gd name="connsiteX4" fmla="*/ 0 w 749567"/>
              <a:gd name="connsiteY4" fmla="*/ 429309 h 657911"/>
              <a:gd name="connsiteX0" fmla="*/ 0 w 749567"/>
              <a:gd name="connsiteY0" fmla="*/ 501866 h 730468"/>
              <a:gd name="connsiteX1" fmla="*/ 407540 w 749567"/>
              <a:gd name="connsiteY1" fmla="*/ 0 h 730468"/>
              <a:gd name="connsiteX2" fmla="*/ 749567 w 749567"/>
              <a:gd name="connsiteY2" fmla="*/ 448242 h 730468"/>
              <a:gd name="connsiteX3" fmla="*/ 399411 w 749567"/>
              <a:gd name="connsiteY3" fmla="*/ 729151 h 730468"/>
              <a:gd name="connsiteX4" fmla="*/ 0 w 749567"/>
              <a:gd name="connsiteY4" fmla="*/ 501866 h 730468"/>
              <a:gd name="connsiteX0" fmla="*/ 0 w 749567"/>
              <a:gd name="connsiteY0" fmla="*/ 502035 h 730637"/>
              <a:gd name="connsiteX1" fmla="*/ 407540 w 749567"/>
              <a:gd name="connsiteY1" fmla="*/ 169 h 730637"/>
              <a:gd name="connsiteX2" fmla="*/ 749567 w 749567"/>
              <a:gd name="connsiteY2" fmla="*/ 448411 h 730637"/>
              <a:gd name="connsiteX3" fmla="*/ 399411 w 749567"/>
              <a:gd name="connsiteY3" fmla="*/ 729320 h 730637"/>
              <a:gd name="connsiteX4" fmla="*/ 0 w 749567"/>
              <a:gd name="connsiteY4" fmla="*/ 502035 h 730637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3952"/>
              <a:gd name="connsiteY0" fmla="*/ 468403 h 729224"/>
              <a:gd name="connsiteX1" fmla="*/ 431925 w 773952"/>
              <a:gd name="connsiteY1" fmla="*/ 25 h 729224"/>
              <a:gd name="connsiteX2" fmla="*/ 773952 w 773952"/>
              <a:gd name="connsiteY2" fmla="*/ 448267 h 729224"/>
              <a:gd name="connsiteX3" fmla="*/ 423796 w 773952"/>
              <a:gd name="connsiteY3" fmla="*/ 729176 h 729224"/>
              <a:gd name="connsiteX4" fmla="*/ 0 w 773952"/>
              <a:gd name="connsiteY4" fmla="*/ 468403 h 729224"/>
              <a:gd name="connsiteX0" fmla="*/ 0 w 776563"/>
              <a:gd name="connsiteY0" fmla="*/ 468547 h 729368"/>
              <a:gd name="connsiteX1" fmla="*/ 431925 w 776563"/>
              <a:gd name="connsiteY1" fmla="*/ 169 h 729368"/>
              <a:gd name="connsiteX2" fmla="*/ 773952 w 776563"/>
              <a:gd name="connsiteY2" fmla="*/ 448411 h 729368"/>
              <a:gd name="connsiteX3" fmla="*/ 423796 w 776563"/>
              <a:gd name="connsiteY3" fmla="*/ 729320 h 729368"/>
              <a:gd name="connsiteX4" fmla="*/ 0 w 776563"/>
              <a:gd name="connsiteY4" fmla="*/ 468547 h 729368"/>
              <a:gd name="connsiteX0" fmla="*/ 9773 w 786336"/>
              <a:gd name="connsiteY0" fmla="*/ 468547 h 729368"/>
              <a:gd name="connsiteX1" fmla="*/ 441698 w 786336"/>
              <a:gd name="connsiteY1" fmla="*/ 169 h 729368"/>
              <a:gd name="connsiteX2" fmla="*/ 783725 w 786336"/>
              <a:gd name="connsiteY2" fmla="*/ 448411 h 729368"/>
              <a:gd name="connsiteX3" fmla="*/ 433569 w 786336"/>
              <a:gd name="connsiteY3" fmla="*/ 729320 h 729368"/>
              <a:gd name="connsiteX4" fmla="*/ 9773 w 786336"/>
              <a:gd name="connsiteY4" fmla="*/ 468547 h 729368"/>
              <a:gd name="connsiteX0" fmla="*/ 9773 w 786336"/>
              <a:gd name="connsiteY0" fmla="*/ 440656 h 701477"/>
              <a:gd name="connsiteX1" fmla="*/ 441698 w 786336"/>
              <a:gd name="connsiteY1" fmla="*/ 184 h 701477"/>
              <a:gd name="connsiteX2" fmla="*/ 783725 w 786336"/>
              <a:gd name="connsiteY2" fmla="*/ 420520 h 701477"/>
              <a:gd name="connsiteX3" fmla="*/ 433569 w 786336"/>
              <a:gd name="connsiteY3" fmla="*/ 701429 h 701477"/>
              <a:gd name="connsiteX4" fmla="*/ 9773 w 786336"/>
              <a:gd name="connsiteY4" fmla="*/ 440656 h 701477"/>
              <a:gd name="connsiteX0" fmla="*/ 20353 w 794305"/>
              <a:gd name="connsiteY0" fmla="*/ 456870 h 717691"/>
              <a:gd name="connsiteX1" fmla="*/ 104848 w 794305"/>
              <a:gd name="connsiteY1" fmla="*/ 121458 h 717691"/>
              <a:gd name="connsiteX2" fmla="*/ 452278 w 794305"/>
              <a:gd name="connsiteY2" fmla="*/ 16398 h 717691"/>
              <a:gd name="connsiteX3" fmla="*/ 794305 w 794305"/>
              <a:gd name="connsiteY3" fmla="*/ 436734 h 717691"/>
              <a:gd name="connsiteX4" fmla="*/ 444149 w 794305"/>
              <a:gd name="connsiteY4" fmla="*/ 717643 h 717691"/>
              <a:gd name="connsiteX5" fmla="*/ 20353 w 794305"/>
              <a:gd name="connsiteY5" fmla="*/ 456870 h 717691"/>
              <a:gd name="connsiteX0" fmla="*/ 20353 w 808720"/>
              <a:gd name="connsiteY0" fmla="*/ 440472 h 701293"/>
              <a:gd name="connsiteX1" fmla="*/ 104848 w 808720"/>
              <a:gd name="connsiteY1" fmla="*/ 105060 h 701293"/>
              <a:gd name="connsiteX2" fmla="*/ 452278 w 808720"/>
              <a:gd name="connsiteY2" fmla="*/ 0 h 701293"/>
              <a:gd name="connsiteX3" fmla="*/ 738248 w 808720"/>
              <a:gd name="connsiteY3" fmla="*/ 105061 h 701293"/>
              <a:gd name="connsiteX4" fmla="*/ 794305 w 808720"/>
              <a:gd name="connsiteY4" fmla="*/ 420336 h 701293"/>
              <a:gd name="connsiteX5" fmla="*/ 444149 w 808720"/>
              <a:gd name="connsiteY5" fmla="*/ 701245 h 701293"/>
              <a:gd name="connsiteX6" fmla="*/ 20353 w 808720"/>
              <a:gd name="connsiteY6" fmla="*/ 440472 h 701293"/>
              <a:gd name="connsiteX0" fmla="*/ 20353 w 808720"/>
              <a:gd name="connsiteY0" fmla="*/ 440472 h 714063"/>
              <a:gd name="connsiteX1" fmla="*/ 104848 w 808720"/>
              <a:gd name="connsiteY1" fmla="*/ 105060 h 714063"/>
              <a:gd name="connsiteX2" fmla="*/ 452278 w 808720"/>
              <a:gd name="connsiteY2" fmla="*/ 0 h 714063"/>
              <a:gd name="connsiteX3" fmla="*/ 738248 w 808720"/>
              <a:gd name="connsiteY3" fmla="*/ 105061 h 714063"/>
              <a:gd name="connsiteX4" fmla="*/ 794305 w 808720"/>
              <a:gd name="connsiteY4" fmla="*/ 420336 h 714063"/>
              <a:gd name="connsiteX5" fmla="*/ 444149 w 808720"/>
              <a:gd name="connsiteY5" fmla="*/ 701245 h 714063"/>
              <a:gd name="connsiteX6" fmla="*/ 154527 w 808720"/>
              <a:gd name="connsiteY6" fmla="*/ 643613 h 714063"/>
              <a:gd name="connsiteX7" fmla="*/ 20353 w 808720"/>
              <a:gd name="connsiteY7" fmla="*/ 440472 h 714063"/>
              <a:gd name="connsiteX0" fmla="*/ 20353 w 801423"/>
              <a:gd name="connsiteY0" fmla="*/ 440472 h 702003"/>
              <a:gd name="connsiteX1" fmla="*/ 104848 w 801423"/>
              <a:gd name="connsiteY1" fmla="*/ 105060 h 702003"/>
              <a:gd name="connsiteX2" fmla="*/ 452278 w 801423"/>
              <a:gd name="connsiteY2" fmla="*/ 0 h 702003"/>
              <a:gd name="connsiteX3" fmla="*/ 738248 w 801423"/>
              <a:gd name="connsiteY3" fmla="*/ 105061 h 702003"/>
              <a:gd name="connsiteX4" fmla="*/ 794305 w 801423"/>
              <a:gd name="connsiteY4" fmla="*/ 420336 h 702003"/>
              <a:gd name="connsiteX5" fmla="*/ 669940 w 801423"/>
              <a:gd name="connsiteY5" fmla="*/ 614022 h 702003"/>
              <a:gd name="connsiteX6" fmla="*/ 444149 w 801423"/>
              <a:gd name="connsiteY6" fmla="*/ 701245 h 702003"/>
              <a:gd name="connsiteX7" fmla="*/ 154527 w 801423"/>
              <a:gd name="connsiteY7" fmla="*/ 643613 h 702003"/>
              <a:gd name="connsiteX8" fmla="*/ 20353 w 801423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15114 w 796184"/>
              <a:gd name="connsiteY0" fmla="*/ 440472 h 702003"/>
              <a:gd name="connsiteX1" fmla="*/ 99609 w 796184"/>
              <a:gd name="connsiteY1" fmla="*/ 105060 h 702003"/>
              <a:gd name="connsiteX2" fmla="*/ 447039 w 796184"/>
              <a:gd name="connsiteY2" fmla="*/ 0 h 702003"/>
              <a:gd name="connsiteX3" fmla="*/ 733009 w 796184"/>
              <a:gd name="connsiteY3" fmla="*/ 105061 h 702003"/>
              <a:gd name="connsiteX4" fmla="*/ 789066 w 796184"/>
              <a:gd name="connsiteY4" fmla="*/ 420336 h 702003"/>
              <a:gd name="connsiteX5" fmla="*/ 664701 w 796184"/>
              <a:gd name="connsiteY5" fmla="*/ 614022 h 702003"/>
              <a:gd name="connsiteX6" fmla="*/ 438910 w 796184"/>
              <a:gd name="connsiteY6" fmla="*/ 701245 h 702003"/>
              <a:gd name="connsiteX7" fmla="*/ 149288 w 796184"/>
              <a:gd name="connsiteY7" fmla="*/ 643613 h 702003"/>
              <a:gd name="connsiteX8" fmla="*/ 15114 w 796184"/>
              <a:gd name="connsiteY8" fmla="*/ 440472 h 702003"/>
              <a:gd name="connsiteX0" fmla="*/ 5152 w 786222"/>
              <a:gd name="connsiteY0" fmla="*/ 440472 h 702003"/>
              <a:gd name="connsiteX1" fmla="*/ 89647 w 786222"/>
              <a:gd name="connsiteY1" fmla="*/ 105060 h 702003"/>
              <a:gd name="connsiteX2" fmla="*/ 437077 w 786222"/>
              <a:gd name="connsiteY2" fmla="*/ 0 h 702003"/>
              <a:gd name="connsiteX3" fmla="*/ 723047 w 786222"/>
              <a:gd name="connsiteY3" fmla="*/ 105061 h 702003"/>
              <a:gd name="connsiteX4" fmla="*/ 779104 w 786222"/>
              <a:gd name="connsiteY4" fmla="*/ 420336 h 702003"/>
              <a:gd name="connsiteX5" fmla="*/ 654739 w 786222"/>
              <a:gd name="connsiteY5" fmla="*/ 614022 h 702003"/>
              <a:gd name="connsiteX6" fmla="*/ 428948 w 786222"/>
              <a:gd name="connsiteY6" fmla="*/ 701245 h 702003"/>
              <a:gd name="connsiteX7" fmla="*/ 139326 w 786222"/>
              <a:gd name="connsiteY7" fmla="*/ 643613 h 702003"/>
              <a:gd name="connsiteX8" fmla="*/ 5152 w 786222"/>
              <a:gd name="connsiteY8" fmla="*/ 440472 h 702003"/>
              <a:gd name="connsiteX0" fmla="*/ 12882 w 809063"/>
              <a:gd name="connsiteY0" fmla="*/ 376090 h 637621"/>
              <a:gd name="connsiteX1" fmla="*/ 97377 w 809063"/>
              <a:gd name="connsiteY1" fmla="*/ 40678 h 637621"/>
              <a:gd name="connsiteX2" fmla="*/ 730777 w 809063"/>
              <a:gd name="connsiteY2" fmla="*/ 40679 h 637621"/>
              <a:gd name="connsiteX3" fmla="*/ 786834 w 809063"/>
              <a:gd name="connsiteY3" fmla="*/ 355954 h 637621"/>
              <a:gd name="connsiteX4" fmla="*/ 662469 w 809063"/>
              <a:gd name="connsiteY4" fmla="*/ 549640 h 637621"/>
              <a:gd name="connsiteX5" fmla="*/ 436678 w 809063"/>
              <a:gd name="connsiteY5" fmla="*/ 636863 h 637621"/>
              <a:gd name="connsiteX6" fmla="*/ 147056 w 809063"/>
              <a:gd name="connsiteY6" fmla="*/ 579231 h 637621"/>
              <a:gd name="connsiteX7" fmla="*/ 12882 w 809063"/>
              <a:gd name="connsiteY7" fmla="*/ 376090 h 637621"/>
              <a:gd name="connsiteX0" fmla="*/ 29863 w 826044"/>
              <a:gd name="connsiteY0" fmla="*/ 376090 h 636863"/>
              <a:gd name="connsiteX1" fmla="*/ 114358 w 826044"/>
              <a:gd name="connsiteY1" fmla="*/ 40678 h 636863"/>
              <a:gd name="connsiteX2" fmla="*/ 747758 w 826044"/>
              <a:gd name="connsiteY2" fmla="*/ 40679 h 636863"/>
              <a:gd name="connsiteX3" fmla="*/ 803815 w 826044"/>
              <a:gd name="connsiteY3" fmla="*/ 355954 h 636863"/>
              <a:gd name="connsiteX4" fmla="*/ 679450 w 826044"/>
              <a:gd name="connsiteY4" fmla="*/ 549640 h 636863"/>
              <a:gd name="connsiteX5" fmla="*/ 453659 w 826044"/>
              <a:gd name="connsiteY5" fmla="*/ 636863 h 636863"/>
              <a:gd name="connsiteX6" fmla="*/ 29863 w 826044"/>
              <a:gd name="connsiteY6" fmla="*/ 376090 h 636863"/>
              <a:gd name="connsiteX0" fmla="*/ 46574 w 842755"/>
              <a:gd name="connsiteY0" fmla="*/ 376090 h 549729"/>
              <a:gd name="connsiteX1" fmla="*/ 131069 w 842755"/>
              <a:gd name="connsiteY1" fmla="*/ 40678 h 549729"/>
              <a:gd name="connsiteX2" fmla="*/ 764469 w 842755"/>
              <a:gd name="connsiteY2" fmla="*/ 40679 h 549729"/>
              <a:gd name="connsiteX3" fmla="*/ 820526 w 842755"/>
              <a:gd name="connsiteY3" fmla="*/ 355954 h 549729"/>
              <a:gd name="connsiteX4" fmla="*/ 696161 w 842755"/>
              <a:gd name="connsiteY4" fmla="*/ 549640 h 549729"/>
              <a:gd name="connsiteX5" fmla="*/ 46574 w 842755"/>
              <a:gd name="connsiteY5" fmla="*/ 376090 h 549729"/>
              <a:gd name="connsiteX0" fmla="*/ 55781 w 851962"/>
              <a:gd name="connsiteY0" fmla="*/ 376090 h 407850"/>
              <a:gd name="connsiteX1" fmla="*/ 140276 w 851962"/>
              <a:gd name="connsiteY1" fmla="*/ 40678 h 407850"/>
              <a:gd name="connsiteX2" fmla="*/ 773676 w 851962"/>
              <a:gd name="connsiteY2" fmla="*/ 40679 h 407850"/>
              <a:gd name="connsiteX3" fmla="*/ 829733 w 851962"/>
              <a:gd name="connsiteY3" fmla="*/ 355954 h 407850"/>
              <a:gd name="connsiteX4" fmla="*/ 55781 w 851962"/>
              <a:gd name="connsiteY4" fmla="*/ 376090 h 407850"/>
              <a:gd name="connsiteX0" fmla="*/ 55781 w 851962"/>
              <a:gd name="connsiteY0" fmla="*/ 362443 h 394203"/>
              <a:gd name="connsiteX1" fmla="*/ 140276 w 851962"/>
              <a:gd name="connsiteY1" fmla="*/ 27031 h 394203"/>
              <a:gd name="connsiteX2" fmla="*/ 773676 w 851962"/>
              <a:gd name="connsiteY2" fmla="*/ 27032 h 394203"/>
              <a:gd name="connsiteX3" fmla="*/ 829733 w 851962"/>
              <a:gd name="connsiteY3" fmla="*/ 342307 h 394203"/>
              <a:gd name="connsiteX4" fmla="*/ 55781 w 851962"/>
              <a:gd name="connsiteY4" fmla="*/ 362443 h 394203"/>
              <a:gd name="connsiteX0" fmla="*/ 55781 w 851962"/>
              <a:gd name="connsiteY0" fmla="*/ 343654 h 375414"/>
              <a:gd name="connsiteX1" fmla="*/ 140276 w 851962"/>
              <a:gd name="connsiteY1" fmla="*/ 8242 h 375414"/>
              <a:gd name="connsiteX2" fmla="*/ 773676 w 851962"/>
              <a:gd name="connsiteY2" fmla="*/ 8243 h 375414"/>
              <a:gd name="connsiteX3" fmla="*/ 829733 w 851962"/>
              <a:gd name="connsiteY3" fmla="*/ 323518 h 375414"/>
              <a:gd name="connsiteX4" fmla="*/ 55781 w 851962"/>
              <a:gd name="connsiteY4" fmla="*/ 343654 h 375414"/>
              <a:gd name="connsiteX0" fmla="*/ 55781 w 833679"/>
              <a:gd name="connsiteY0" fmla="*/ 343654 h 375414"/>
              <a:gd name="connsiteX1" fmla="*/ 140276 w 833679"/>
              <a:gd name="connsiteY1" fmla="*/ 8242 h 375414"/>
              <a:gd name="connsiteX2" fmla="*/ 773676 w 833679"/>
              <a:gd name="connsiteY2" fmla="*/ 8243 h 375414"/>
              <a:gd name="connsiteX3" fmla="*/ 829733 w 833679"/>
              <a:gd name="connsiteY3" fmla="*/ 323518 h 375414"/>
              <a:gd name="connsiteX4" fmla="*/ 55781 w 833679"/>
              <a:gd name="connsiteY4" fmla="*/ 343654 h 375414"/>
              <a:gd name="connsiteX0" fmla="*/ 7351 w 785249"/>
              <a:gd name="connsiteY0" fmla="*/ 343654 h 375414"/>
              <a:gd name="connsiteX1" fmla="*/ 91846 w 785249"/>
              <a:gd name="connsiteY1" fmla="*/ 8242 h 375414"/>
              <a:gd name="connsiteX2" fmla="*/ 725246 w 785249"/>
              <a:gd name="connsiteY2" fmla="*/ 8243 h 375414"/>
              <a:gd name="connsiteX3" fmla="*/ 781303 w 785249"/>
              <a:gd name="connsiteY3" fmla="*/ 323518 h 375414"/>
              <a:gd name="connsiteX4" fmla="*/ 7351 w 785249"/>
              <a:gd name="connsiteY4" fmla="*/ 343654 h 375414"/>
              <a:gd name="connsiteX0" fmla="*/ 487 w 778385"/>
              <a:gd name="connsiteY0" fmla="*/ 343654 h 375414"/>
              <a:gd name="connsiteX1" fmla="*/ 84982 w 778385"/>
              <a:gd name="connsiteY1" fmla="*/ 8242 h 375414"/>
              <a:gd name="connsiteX2" fmla="*/ 718382 w 778385"/>
              <a:gd name="connsiteY2" fmla="*/ 8243 h 375414"/>
              <a:gd name="connsiteX3" fmla="*/ 774439 w 778385"/>
              <a:gd name="connsiteY3" fmla="*/ 323518 h 375414"/>
              <a:gd name="connsiteX4" fmla="*/ 487 w 778385"/>
              <a:gd name="connsiteY4" fmla="*/ 343654 h 375414"/>
              <a:gd name="connsiteX0" fmla="*/ 487 w 778385"/>
              <a:gd name="connsiteY0" fmla="*/ 348744 h 380504"/>
              <a:gd name="connsiteX1" fmla="*/ 84982 w 778385"/>
              <a:gd name="connsiteY1" fmla="*/ 13332 h 380504"/>
              <a:gd name="connsiteX2" fmla="*/ 718382 w 778385"/>
              <a:gd name="connsiteY2" fmla="*/ 4673 h 380504"/>
              <a:gd name="connsiteX3" fmla="*/ 774439 w 778385"/>
              <a:gd name="connsiteY3" fmla="*/ 328608 h 380504"/>
              <a:gd name="connsiteX4" fmla="*/ 487 w 778385"/>
              <a:gd name="connsiteY4" fmla="*/ 348744 h 380504"/>
              <a:gd name="connsiteX0" fmla="*/ 487 w 778385"/>
              <a:gd name="connsiteY0" fmla="*/ 293900 h 356180"/>
              <a:gd name="connsiteX1" fmla="*/ 84982 w 778385"/>
              <a:gd name="connsiteY1" fmla="*/ 13332 h 356180"/>
              <a:gd name="connsiteX2" fmla="*/ 718382 w 778385"/>
              <a:gd name="connsiteY2" fmla="*/ 4673 h 356180"/>
              <a:gd name="connsiteX3" fmla="*/ 774439 w 778385"/>
              <a:gd name="connsiteY3" fmla="*/ 328608 h 356180"/>
              <a:gd name="connsiteX4" fmla="*/ 487 w 778385"/>
              <a:gd name="connsiteY4" fmla="*/ 293900 h 356180"/>
              <a:gd name="connsiteX0" fmla="*/ 487 w 786345"/>
              <a:gd name="connsiteY0" fmla="*/ 293900 h 325660"/>
              <a:gd name="connsiteX1" fmla="*/ 84982 w 786345"/>
              <a:gd name="connsiteY1" fmla="*/ 13332 h 325660"/>
              <a:gd name="connsiteX2" fmla="*/ 718382 w 786345"/>
              <a:gd name="connsiteY2" fmla="*/ 4673 h 325660"/>
              <a:gd name="connsiteX3" fmla="*/ 782836 w 786345"/>
              <a:gd name="connsiteY3" fmla="*/ 273764 h 325660"/>
              <a:gd name="connsiteX4" fmla="*/ 487 w 786345"/>
              <a:gd name="connsiteY4" fmla="*/ 293900 h 325660"/>
              <a:gd name="connsiteX0" fmla="*/ 487 w 786345"/>
              <a:gd name="connsiteY0" fmla="*/ 293900 h 309362"/>
              <a:gd name="connsiteX1" fmla="*/ 84982 w 786345"/>
              <a:gd name="connsiteY1" fmla="*/ 13332 h 309362"/>
              <a:gd name="connsiteX2" fmla="*/ 718382 w 786345"/>
              <a:gd name="connsiteY2" fmla="*/ 4673 h 309362"/>
              <a:gd name="connsiteX3" fmla="*/ 782836 w 786345"/>
              <a:gd name="connsiteY3" fmla="*/ 273764 h 309362"/>
              <a:gd name="connsiteX4" fmla="*/ 487 w 786345"/>
              <a:gd name="connsiteY4" fmla="*/ 293900 h 309362"/>
              <a:gd name="connsiteX0" fmla="*/ 487 w 786345"/>
              <a:gd name="connsiteY0" fmla="*/ 293900 h 298934"/>
              <a:gd name="connsiteX1" fmla="*/ 84982 w 786345"/>
              <a:gd name="connsiteY1" fmla="*/ 13332 h 298934"/>
              <a:gd name="connsiteX2" fmla="*/ 718382 w 786345"/>
              <a:gd name="connsiteY2" fmla="*/ 4673 h 298934"/>
              <a:gd name="connsiteX3" fmla="*/ 782836 w 786345"/>
              <a:gd name="connsiteY3" fmla="*/ 273764 h 298934"/>
              <a:gd name="connsiteX4" fmla="*/ 487 w 786345"/>
              <a:gd name="connsiteY4" fmla="*/ 293900 h 298934"/>
              <a:gd name="connsiteX0" fmla="*/ 487 w 802499"/>
              <a:gd name="connsiteY0" fmla="*/ 293900 h 303586"/>
              <a:gd name="connsiteX1" fmla="*/ 84982 w 802499"/>
              <a:gd name="connsiteY1" fmla="*/ 13332 h 303586"/>
              <a:gd name="connsiteX2" fmla="*/ 718382 w 802499"/>
              <a:gd name="connsiteY2" fmla="*/ 4673 h 303586"/>
              <a:gd name="connsiteX3" fmla="*/ 799630 w 802499"/>
              <a:gd name="connsiteY3" fmla="*/ 288196 h 303586"/>
              <a:gd name="connsiteX4" fmla="*/ 487 w 802499"/>
              <a:gd name="connsiteY4" fmla="*/ 293900 h 303586"/>
              <a:gd name="connsiteX0" fmla="*/ 118 w 961674"/>
              <a:gd name="connsiteY0" fmla="*/ 338414 h 340612"/>
              <a:gd name="connsiteX1" fmla="*/ 244157 w 961674"/>
              <a:gd name="connsiteY1" fmla="*/ 13332 h 340612"/>
              <a:gd name="connsiteX2" fmla="*/ 877557 w 961674"/>
              <a:gd name="connsiteY2" fmla="*/ 4673 h 340612"/>
              <a:gd name="connsiteX3" fmla="*/ 958805 w 961674"/>
              <a:gd name="connsiteY3" fmla="*/ 288196 h 340612"/>
              <a:gd name="connsiteX4" fmla="*/ 118 w 961674"/>
              <a:gd name="connsiteY4" fmla="*/ 338414 h 340612"/>
              <a:gd name="connsiteX0" fmla="*/ 0 w 961556"/>
              <a:gd name="connsiteY0" fmla="*/ 338414 h 340612"/>
              <a:gd name="connsiteX1" fmla="*/ 244039 w 961556"/>
              <a:gd name="connsiteY1" fmla="*/ 13332 h 340612"/>
              <a:gd name="connsiteX2" fmla="*/ 877439 w 961556"/>
              <a:gd name="connsiteY2" fmla="*/ 4673 h 340612"/>
              <a:gd name="connsiteX3" fmla="*/ 958687 w 961556"/>
              <a:gd name="connsiteY3" fmla="*/ 288196 h 340612"/>
              <a:gd name="connsiteX4" fmla="*/ 0 w 961556"/>
              <a:gd name="connsiteY4" fmla="*/ 338414 h 340612"/>
              <a:gd name="connsiteX0" fmla="*/ 0 w 1052480"/>
              <a:gd name="connsiteY0" fmla="*/ 338414 h 347101"/>
              <a:gd name="connsiteX1" fmla="*/ 244039 w 1052480"/>
              <a:gd name="connsiteY1" fmla="*/ 13332 h 347101"/>
              <a:gd name="connsiteX2" fmla="*/ 877439 w 1052480"/>
              <a:gd name="connsiteY2" fmla="*/ 4673 h 347101"/>
              <a:gd name="connsiteX3" fmla="*/ 1051055 w 1052480"/>
              <a:gd name="connsiteY3" fmla="*/ 330484 h 347101"/>
              <a:gd name="connsiteX4" fmla="*/ 0 w 1052480"/>
              <a:gd name="connsiteY4" fmla="*/ 338414 h 347101"/>
              <a:gd name="connsiteX0" fmla="*/ 0 w 1051055"/>
              <a:gd name="connsiteY0" fmla="*/ 338414 h 347101"/>
              <a:gd name="connsiteX1" fmla="*/ 244039 w 1051055"/>
              <a:gd name="connsiteY1" fmla="*/ 13332 h 347101"/>
              <a:gd name="connsiteX2" fmla="*/ 877439 w 1051055"/>
              <a:gd name="connsiteY2" fmla="*/ 4673 h 347101"/>
              <a:gd name="connsiteX3" fmla="*/ 1051055 w 1051055"/>
              <a:gd name="connsiteY3" fmla="*/ 330484 h 347101"/>
              <a:gd name="connsiteX4" fmla="*/ 0 w 1051055"/>
              <a:gd name="connsiteY4" fmla="*/ 338414 h 347101"/>
              <a:gd name="connsiteX0" fmla="*/ 30722 w 1081777"/>
              <a:gd name="connsiteY0" fmla="*/ 338414 h 347101"/>
              <a:gd name="connsiteX1" fmla="*/ 274761 w 1081777"/>
              <a:gd name="connsiteY1" fmla="*/ 13332 h 347101"/>
              <a:gd name="connsiteX2" fmla="*/ 908161 w 1081777"/>
              <a:gd name="connsiteY2" fmla="*/ 4673 h 347101"/>
              <a:gd name="connsiteX3" fmla="*/ 1081777 w 1081777"/>
              <a:gd name="connsiteY3" fmla="*/ 330484 h 347101"/>
              <a:gd name="connsiteX4" fmla="*/ 30722 w 1081777"/>
              <a:gd name="connsiteY4" fmla="*/ 338414 h 347101"/>
              <a:gd name="connsiteX0" fmla="*/ 33635 w 1084690"/>
              <a:gd name="connsiteY0" fmla="*/ 338414 h 347101"/>
              <a:gd name="connsiteX1" fmla="*/ 277674 w 1084690"/>
              <a:gd name="connsiteY1" fmla="*/ 13332 h 347101"/>
              <a:gd name="connsiteX2" fmla="*/ 911074 w 1084690"/>
              <a:gd name="connsiteY2" fmla="*/ 4673 h 347101"/>
              <a:gd name="connsiteX3" fmla="*/ 1084690 w 1084690"/>
              <a:gd name="connsiteY3" fmla="*/ 330484 h 347101"/>
              <a:gd name="connsiteX4" fmla="*/ 33635 w 1084690"/>
              <a:gd name="connsiteY4" fmla="*/ 338414 h 347101"/>
              <a:gd name="connsiteX0" fmla="*/ 33635 w 1114988"/>
              <a:gd name="connsiteY0" fmla="*/ 338414 h 347101"/>
              <a:gd name="connsiteX1" fmla="*/ 277674 w 1114988"/>
              <a:gd name="connsiteY1" fmla="*/ 13332 h 347101"/>
              <a:gd name="connsiteX2" fmla="*/ 911074 w 1114988"/>
              <a:gd name="connsiteY2" fmla="*/ 4673 h 347101"/>
              <a:gd name="connsiteX3" fmla="*/ 1084690 w 1114988"/>
              <a:gd name="connsiteY3" fmla="*/ 330484 h 347101"/>
              <a:gd name="connsiteX4" fmla="*/ 33635 w 1114988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3635 w 1115667"/>
              <a:gd name="connsiteY0" fmla="*/ 338414 h 347101"/>
              <a:gd name="connsiteX1" fmla="*/ 277674 w 1115667"/>
              <a:gd name="connsiteY1" fmla="*/ 13332 h 347101"/>
              <a:gd name="connsiteX2" fmla="*/ 911074 w 1115667"/>
              <a:gd name="connsiteY2" fmla="*/ 4673 h 347101"/>
              <a:gd name="connsiteX3" fmla="*/ 1084690 w 1115667"/>
              <a:gd name="connsiteY3" fmla="*/ 330484 h 347101"/>
              <a:gd name="connsiteX4" fmla="*/ 33635 w 1115667"/>
              <a:gd name="connsiteY4" fmla="*/ 338414 h 347101"/>
              <a:gd name="connsiteX0" fmla="*/ 37948 w 1069597"/>
              <a:gd name="connsiteY0" fmla="*/ 469096 h 469896"/>
              <a:gd name="connsiteX1" fmla="*/ 231604 w 1069597"/>
              <a:gd name="connsiteY1" fmla="*/ 13332 h 469896"/>
              <a:gd name="connsiteX2" fmla="*/ 865004 w 1069597"/>
              <a:gd name="connsiteY2" fmla="*/ 4673 h 469896"/>
              <a:gd name="connsiteX3" fmla="*/ 1038620 w 1069597"/>
              <a:gd name="connsiteY3" fmla="*/ 330484 h 469896"/>
              <a:gd name="connsiteX4" fmla="*/ 37948 w 1069597"/>
              <a:gd name="connsiteY4" fmla="*/ 469096 h 469896"/>
              <a:gd name="connsiteX0" fmla="*/ 37948 w 1163409"/>
              <a:gd name="connsiteY0" fmla="*/ 469096 h 476791"/>
              <a:gd name="connsiteX1" fmla="*/ 231604 w 1163409"/>
              <a:gd name="connsiteY1" fmla="*/ 13332 h 476791"/>
              <a:gd name="connsiteX2" fmla="*/ 865004 w 1163409"/>
              <a:gd name="connsiteY2" fmla="*/ 4673 h 476791"/>
              <a:gd name="connsiteX3" fmla="*/ 1139385 w 1163409"/>
              <a:gd name="connsiteY3" fmla="*/ 458653 h 476791"/>
              <a:gd name="connsiteX4" fmla="*/ 37948 w 1163409"/>
              <a:gd name="connsiteY4" fmla="*/ 469096 h 476791"/>
              <a:gd name="connsiteX0" fmla="*/ 37948 w 1139385"/>
              <a:gd name="connsiteY0" fmla="*/ 469096 h 476791"/>
              <a:gd name="connsiteX1" fmla="*/ 231604 w 1139385"/>
              <a:gd name="connsiteY1" fmla="*/ 13332 h 476791"/>
              <a:gd name="connsiteX2" fmla="*/ 865004 w 1139385"/>
              <a:gd name="connsiteY2" fmla="*/ 4673 h 476791"/>
              <a:gd name="connsiteX3" fmla="*/ 1139385 w 1139385"/>
              <a:gd name="connsiteY3" fmla="*/ 458653 h 476791"/>
              <a:gd name="connsiteX4" fmla="*/ 37948 w 1139385"/>
              <a:gd name="connsiteY4" fmla="*/ 469096 h 476791"/>
              <a:gd name="connsiteX0" fmla="*/ 5353 w 1106790"/>
              <a:gd name="connsiteY0" fmla="*/ 469096 h 476791"/>
              <a:gd name="connsiteX1" fmla="*/ 199009 w 1106790"/>
              <a:gd name="connsiteY1" fmla="*/ 13332 h 476791"/>
              <a:gd name="connsiteX2" fmla="*/ 832409 w 1106790"/>
              <a:gd name="connsiteY2" fmla="*/ 4673 h 476791"/>
              <a:gd name="connsiteX3" fmla="*/ 1106790 w 1106790"/>
              <a:gd name="connsiteY3" fmla="*/ 458653 h 476791"/>
              <a:gd name="connsiteX4" fmla="*/ 5353 w 1106790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890052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216 w 1164433"/>
              <a:gd name="connsiteY0" fmla="*/ 469096 h 476791"/>
              <a:gd name="connsiteX1" fmla="*/ 256652 w 1164433"/>
              <a:gd name="connsiteY1" fmla="*/ 13332 h 476791"/>
              <a:gd name="connsiteX2" fmla="*/ 1141964 w 1164433"/>
              <a:gd name="connsiteY2" fmla="*/ 4673 h 476791"/>
              <a:gd name="connsiteX3" fmla="*/ 1164433 w 1164433"/>
              <a:gd name="connsiteY3" fmla="*/ 458653 h 476791"/>
              <a:gd name="connsiteX4" fmla="*/ 4216 w 1164433"/>
              <a:gd name="connsiteY4" fmla="*/ 469096 h 476791"/>
              <a:gd name="connsiteX0" fmla="*/ 40916 w 1201133"/>
              <a:gd name="connsiteY0" fmla="*/ 469096 h 476791"/>
              <a:gd name="connsiteX1" fmla="*/ 24645 w 1201133"/>
              <a:gd name="connsiteY1" fmla="*/ 13332 h 476791"/>
              <a:gd name="connsiteX2" fmla="*/ 1178664 w 1201133"/>
              <a:gd name="connsiteY2" fmla="*/ 4673 h 476791"/>
              <a:gd name="connsiteX3" fmla="*/ 1201133 w 1201133"/>
              <a:gd name="connsiteY3" fmla="*/ 458653 h 476791"/>
              <a:gd name="connsiteX4" fmla="*/ 40916 w 1201133"/>
              <a:gd name="connsiteY4" fmla="*/ 469096 h 47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133" h="476791">
                <a:moveTo>
                  <a:pt x="40916" y="469096"/>
                </a:moveTo>
                <a:cubicBezTo>
                  <a:pt x="1581" y="440627"/>
                  <a:pt x="-19430" y="122893"/>
                  <a:pt x="24645" y="13332"/>
                </a:cubicBezTo>
                <a:cubicBezTo>
                  <a:pt x="110800" y="728"/>
                  <a:pt x="1164237" y="-4575"/>
                  <a:pt x="1178664" y="4673"/>
                </a:cubicBezTo>
                <a:cubicBezTo>
                  <a:pt x="1209602" y="195629"/>
                  <a:pt x="1186175" y="411421"/>
                  <a:pt x="1201133" y="458653"/>
                </a:cubicBezTo>
                <a:cubicBezTo>
                  <a:pt x="1073087" y="479917"/>
                  <a:pt x="181017" y="481230"/>
                  <a:pt x="40916" y="469096"/>
                </a:cubicBezTo>
                <a:close/>
              </a:path>
            </a:pathLst>
          </a:custGeom>
          <a:solidFill>
            <a:srgbClr val="FF00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xmlns="" id="{57DB2CE4-89EA-4F94-B73A-75FB152F8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31" t="9038" r="9924" b="32990"/>
          <a:stretch>
            <a:fillRect/>
          </a:stretch>
        </p:blipFill>
        <p:spPr bwMode="auto">
          <a:xfrm>
            <a:off x="5842397" y="3568702"/>
            <a:ext cx="17811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>
            <a:extLst>
              <a:ext uri="{FF2B5EF4-FFF2-40B4-BE49-F238E27FC236}">
                <a16:creationId xmlns:a16="http://schemas.microsoft.com/office/drawing/2014/main" xmlns="" id="{BAF8301B-D041-478E-AFCA-5E2EEB47B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3" t="9038" r="10551" b="25562"/>
          <a:stretch>
            <a:fillRect/>
          </a:stretch>
        </p:blipFill>
        <p:spPr bwMode="auto">
          <a:xfrm>
            <a:off x="5911453" y="1520825"/>
            <a:ext cx="1585913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xmlns="" id="{0298C3B9-D4FA-4B24-B2E4-7F0FF5C5E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2" t="9038" r="13535" b="32990"/>
          <a:stretch>
            <a:fillRect/>
          </a:stretch>
        </p:blipFill>
        <p:spPr bwMode="auto">
          <a:xfrm>
            <a:off x="6231733" y="5578475"/>
            <a:ext cx="1002506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 Placeholder 1">
            <a:extLst>
              <a:ext uri="{FF2B5EF4-FFF2-40B4-BE49-F238E27FC236}">
                <a16:creationId xmlns:a16="http://schemas.microsoft.com/office/drawing/2014/main" xmlns="" id="{CC1D995E-F3A8-491E-802A-B26455E6FB28}"/>
              </a:ext>
            </a:extLst>
          </p:cNvPr>
          <p:cNvSpPr txBox="1">
            <a:spLocks/>
          </p:cNvSpPr>
          <p:nvPr/>
        </p:nvSpPr>
        <p:spPr>
          <a:xfrm>
            <a:off x="1480893" y="93699"/>
            <a:ext cx="6197244" cy="724247"/>
          </a:xfrm>
          <a:prstGeom prst="rect">
            <a:avLst/>
          </a:prstGeom>
        </p:spPr>
        <p:txBody>
          <a:bodyPr tIns="91440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prstClr val="white"/>
                </a:solidFill>
                <a:latin typeface="Cooper Black" panose="0208090404030B020404" pitchFamily="18" charset="0"/>
                <a:ea typeface="Arial Unicode MS"/>
              </a:rPr>
              <a:t>How do you feel</a:t>
            </a:r>
            <a:r>
              <a:rPr lang="ru-RU" b="1" dirty="0">
                <a:solidFill>
                  <a:prstClr val="white"/>
                </a:solidFill>
                <a:latin typeface="Cooper Black" panose="0208090404030B020404" pitchFamily="18" charset="0"/>
                <a:ea typeface="Arial Unicode MS"/>
              </a:rPr>
              <a:t>?</a:t>
            </a:r>
            <a:endParaRPr lang="en-US" b="1" dirty="0">
              <a:solidFill>
                <a:prstClr val="white"/>
              </a:solidFill>
              <a:latin typeface="Cooper Black" panose="0208090404030B020404" pitchFamily="18" charset="0"/>
              <a:ea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205" y="2027207"/>
            <a:ext cx="7953555" cy="4355283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learn foreign languages 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exchange experience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see new places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improve foreign languages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make new friends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get to know new traditions </a:t>
            </a:r>
          </a:p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To have a rest, for pleasure  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3317719" cy="1059117"/>
          </a:xfrm>
        </p:spPr>
        <p:txBody>
          <a:bodyPr/>
          <a:lstStyle/>
          <a:p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Travelling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DE96D3-C6AF-483A-B991-7799E5080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481" y="117175"/>
            <a:ext cx="3512028" cy="2341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409" y="1958195"/>
            <a:ext cx="3119759" cy="233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034" y="4494362"/>
            <a:ext cx="3306142" cy="18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034" y="202009"/>
            <a:ext cx="8565666" cy="145075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DO THE SYDNEY HARBOUR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BRIDGE CLIMB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9963" y="2007894"/>
            <a:ext cx="5357003" cy="44012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No visit to Sydney would be complete without seeing the famous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Harbour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Bridge &amp; Opera House. But for those of you who like a bit more _______ (excite), how about climbing the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Harbour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Bridge's 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arch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- the largest in the world! Climbs take 31/2 hours.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0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9443"/>
            <a:ext cx="7543800" cy="145075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200" b="1" dirty="0">
                <a:solidFill>
                  <a:srgbClr val="7030A0"/>
                </a:solidFill>
              </a:rPr>
              <a:t>TAKE A SCENIC SEAPLANE FLIGHT</a:t>
            </a:r>
            <a:endParaRPr lang="ru-RU" sz="4200" b="1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0500" y="4607199"/>
            <a:ext cx="3479800" cy="174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86996" y="2152290"/>
            <a:ext cx="4960189" cy="3834441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7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Why not splash out on a seaplane tour for breathtaking views of the city and the islands in Sydney’s ___________</a:t>
            </a:r>
          </a:p>
          <a:p>
            <a:pPr algn="just"/>
            <a:r>
              <a:rPr lang="en-US" sz="27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(beauty)  natural </a:t>
            </a:r>
            <a:r>
              <a:rPr lang="en-US" sz="2700" b="1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harbour</a:t>
            </a:r>
            <a:r>
              <a:rPr lang="en-US" sz="27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? </a:t>
            </a:r>
            <a:endParaRPr lang="ru-RU" sz="27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499" y="2050498"/>
            <a:ext cx="3479801" cy="231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453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GO ON A SYDNEY CYCLING TOUR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1440" y="2000240"/>
            <a:ext cx="4648530" cy="416562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700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On this fun bike tour, you'll see over thirty city _____________ (attract) including the Royal Botanic Gardens and Chinatown. In the afternoon, you'll take a ferry ride to see the city skyline. </a:t>
            </a:r>
            <a:endParaRPr lang="ru-RU" sz="2700" b="1" i="1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0038" y="2120900"/>
            <a:ext cx="3242522" cy="204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7415" y="4262278"/>
            <a:ext cx="2759345" cy="206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129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GO ON A SYDNEY CYCLING TOUR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1440" y="2120900"/>
            <a:ext cx="4648530" cy="374819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700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If you’re ______ , you may even </a:t>
            </a:r>
            <a:r>
              <a:rPr lang="en-US" sz="2700" b="1" i="1" u="sng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catch a glimpse </a:t>
            </a:r>
            <a:r>
              <a:rPr lang="en-US" sz="2700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of endangered penguins or </a:t>
            </a:r>
            <a:r>
              <a:rPr lang="en-US" sz="2700" b="1" i="1" u="sng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migrating</a:t>
            </a:r>
            <a:r>
              <a:rPr lang="en-US" sz="2700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humpback whales!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1855AA90-BC45-417D-9BC2-5B12D84040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607415" y="2043892"/>
            <a:ext cx="2672691" cy="19511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FDABE65-6549-4630-B020-C96AAB70F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770" y="4169042"/>
            <a:ext cx="3216790" cy="214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61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286604"/>
            <a:ext cx="8504290" cy="145075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HAVE A SURFING LESSON ON BONDI BEACH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45615" y="4323016"/>
            <a:ext cx="2940255" cy="196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90513" y="2017383"/>
            <a:ext cx="4865298" cy="3748194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600" b="1" i="1" dirty="0">
                <a:solidFill>
                  <a:srgbClr val="002060"/>
                </a:solidFill>
                <a:latin typeface="+mj-lt"/>
              </a:rPr>
              <a:t>What better place to </a:t>
            </a:r>
            <a:r>
              <a:rPr lang="en-US" sz="2600" b="1" i="1" dirty="0" err="1">
                <a:solidFill>
                  <a:srgbClr val="002060"/>
                </a:solidFill>
                <a:latin typeface="+mj-lt"/>
              </a:rPr>
              <a:t>leam</a:t>
            </a:r>
            <a:r>
              <a:rPr lang="en-US" sz="2600" b="1" i="1" dirty="0">
                <a:solidFill>
                  <a:srgbClr val="002060"/>
                </a:solidFill>
                <a:latin typeface="+mj-lt"/>
              </a:rPr>
              <a:t> to surf than on this </a:t>
            </a:r>
            <a:r>
              <a:rPr lang="ru-RU" sz="2600" b="1" i="1" dirty="0">
                <a:solidFill>
                  <a:srgbClr val="002060"/>
                </a:solidFill>
                <a:latin typeface="+mj-lt"/>
              </a:rPr>
              <a:t>_________ (</a:t>
            </a:r>
            <a:r>
              <a:rPr lang="en-US" sz="2600" b="1" i="1" dirty="0">
                <a:solidFill>
                  <a:srgbClr val="002060"/>
                </a:solidFill>
                <a:latin typeface="+mj-lt"/>
              </a:rPr>
              <a:t>fame) one-</a:t>
            </a:r>
            <a:r>
              <a:rPr lang="en-US" sz="2600" b="1" i="1" dirty="0" err="1">
                <a:solidFill>
                  <a:srgbClr val="002060"/>
                </a:solidFill>
                <a:latin typeface="+mj-lt"/>
              </a:rPr>
              <a:t>kilometre</a:t>
            </a:r>
            <a:r>
              <a:rPr lang="en-US" sz="2600" b="1" i="1" dirty="0">
                <a:solidFill>
                  <a:srgbClr val="002060"/>
                </a:solidFill>
                <a:latin typeface="+mj-lt"/>
              </a:rPr>
              <a:t>-long beach? The two-hour group lesson will teach you how to understand surfing conditions and to </a:t>
            </a:r>
            <a:r>
              <a:rPr lang="en-US" sz="2600" b="1" i="1" dirty="0" err="1">
                <a:solidFill>
                  <a:srgbClr val="002060"/>
                </a:solidFill>
                <a:latin typeface="+mj-lt"/>
              </a:rPr>
              <a:t>practise</a:t>
            </a:r>
            <a:r>
              <a:rPr lang="en-US" sz="2600" b="1" i="1" dirty="0">
                <a:solidFill>
                  <a:srgbClr val="002060"/>
                </a:solidFill>
                <a:latin typeface="+mj-lt"/>
              </a:rPr>
              <a:t> your </a:t>
            </a:r>
            <a:r>
              <a:rPr lang="en-US" sz="2600" b="1" i="1" u="sng" dirty="0">
                <a:solidFill>
                  <a:srgbClr val="002060"/>
                </a:solidFill>
                <a:latin typeface="+mj-lt"/>
              </a:rPr>
              <a:t>technique</a:t>
            </a:r>
            <a:r>
              <a:rPr lang="en-US" sz="2600" b="1" i="1" dirty="0">
                <a:solidFill>
                  <a:srgbClr val="002060"/>
                </a:solidFill>
                <a:latin typeface="+mj-lt"/>
              </a:rPr>
              <a:t> before you get into the water. </a:t>
            </a:r>
            <a:endParaRPr lang="ru-RU" sz="26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673" y="1949718"/>
            <a:ext cx="3406080" cy="227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4632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286604"/>
            <a:ext cx="8504290" cy="145075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HAVE A SURFING LESSON ON BONDI BEACH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90513" y="2017383"/>
            <a:ext cx="4865298" cy="3748194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600" b="1" i="1" dirty="0">
                <a:solidFill>
                  <a:srgbClr val="002060"/>
                </a:solidFill>
                <a:latin typeface="+mj-lt"/>
              </a:rPr>
              <a:t>Or if you don't fancy surfing, you could always go rollerblading or __________________ (skateboard) or simply relax in a trendy cafe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6C4F8F9-5DAA-4898-BE25-F2D918A931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8189" y="1973364"/>
            <a:ext cx="3078747" cy="20484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97DA159-D57E-4881-AD2F-F76F281F180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189" y="4087552"/>
            <a:ext cx="3078747" cy="22351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C75DE7B-0B63-4D4C-A507-AAD38E90E11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6287" y="4738338"/>
            <a:ext cx="2585227" cy="158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417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21" y="286604"/>
            <a:ext cx="8367621" cy="145075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sz="5200" b="1" dirty="0">
                <a:solidFill>
                  <a:srgbClr val="7030A0"/>
                </a:solidFill>
              </a:rPr>
              <a:t>GO ON AN ECO-TOUR </a:t>
            </a:r>
            <a:br>
              <a:rPr lang="en-US" sz="5200" b="1" dirty="0">
                <a:solidFill>
                  <a:srgbClr val="7030A0"/>
                </a:solidFill>
              </a:rPr>
            </a:br>
            <a:r>
              <a:rPr lang="en-US" sz="5200" b="1" dirty="0">
                <a:solidFill>
                  <a:srgbClr val="7030A0"/>
                </a:solidFill>
              </a:rPr>
              <a:t>IN THE BLUE MOUNTAINS</a:t>
            </a:r>
            <a:endParaRPr lang="ru-RU" sz="5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8023" y="2120900"/>
            <a:ext cx="4632385" cy="374819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en-US" sz="2800" b="1" i="1" dirty="0">
                <a:solidFill>
                  <a:srgbClr val="002060"/>
                </a:solidFill>
                <a:latin typeface="+mj-lt"/>
              </a:rPr>
              <a:t>Leave </a:t>
            </a:r>
            <a:r>
              <a:rPr lang="en-US" sz="2800" b="1" i="1" u="sng" dirty="0">
                <a:solidFill>
                  <a:srgbClr val="002060"/>
                </a:solidFill>
                <a:latin typeface="+mj-lt"/>
              </a:rPr>
              <a:t>the hustle and bustle</a:t>
            </a:r>
            <a:r>
              <a:rPr lang="en-US" sz="2800" b="1" i="1" dirty="0">
                <a:solidFill>
                  <a:srgbClr val="002060"/>
                </a:solidFill>
                <a:latin typeface="+mj-lt"/>
              </a:rPr>
              <a:t> of the city and head _________________ (approximate) 50 km west of Sydney for the _____________ (wonder) Blue Mountains. </a:t>
            </a:r>
            <a:endParaRPr lang="ru-RU" sz="28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3882" y="2023365"/>
            <a:ext cx="3402878" cy="191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1343" y="4128847"/>
            <a:ext cx="3051670" cy="198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942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</TotalTime>
  <Words>343</Words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WELCOME TO SYDNEY, AUSTRALIA… </vt:lpstr>
      <vt:lpstr>Travelling</vt:lpstr>
      <vt:lpstr>DO THE SYDNEY HARBOUR BRIDGE CLIMB</vt:lpstr>
      <vt:lpstr>TAKE A SCENIC SEAPLANE FLIGHT</vt:lpstr>
      <vt:lpstr>GO ON A SYDNEY CYCLING TOUR</vt:lpstr>
      <vt:lpstr>GO ON A SYDNEY CYCLING TOUR</vt:lpstr>
      <vt:lpstr>HAVE A SURFING LESSON ON BONDI BEACH</vt:lpstr>
      <vt:lpstr>HAVE A SURFING LESSON ON BONDI BEACH</vt:lpstr>
      <vt:lpstr> GO ON AN ECO-TOUR  IN THE BLUE MOUNTAINS</vt:lpstr>
      <vt:lpstr> GO ON AN ECO-TOUR  IN THE BLUE MOUNTAINS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SYDNEY, AUSTRALIA… </dc:title>
  <dc:creator>666</dc:creator>
  <cp:lastModifiedBy>666</cp:lastModifiedBy>
  <cp:revision>6</cp:revision>
  <dcterms:created xsi:type="dcterms:W3CDTF">2022-02-02T00:28:19Z</dcterms:created>
  <dcterms:modified xsi:type="dcterms:W3CDTF">2022-02-02T01:20:19Z</dcterms:modified>
</cp:coreProperties>
</file>