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2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7.jpeg" Type="http://schemas.openxmlformats.org/officeDocument/2006/relationships/image"/><Relationship Id="rId4" Target="../media/image3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0.jpeg" Type="http://schemas.openxmlformats.org/officeDocument/2006/relationships/image"/><Relationship Id="rId4" Target="../media/image39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7" Target="../media/image7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.jpeg" Type="http://schemas.openxmlformats.org/officeDocument/2006/relationships/image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8" Target="../media/image12.jpeg" Type="http://schemas.openxmlformats.org/officeDocument/2006/relationships/image"/><Relationship Id="rId3" Target="../media/hdphoto1.wdp" Type="http://schemas.microsoft.com/office/2007/relationships/hdphoto"/><Relationship Id="rId7" Target="../media/image11.jpeg" Type="http://schemas.openxmlformats.org/officeDocument/2006/relationships/image"/><Relationship Id="rId12" Target="../media/image16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0.jpeg" Type="http://schemas.openxmlformats.org/officeDocument/2006/relationships/image"/><Relationship Id="rId11" Target="../media/image15.jpeg" Type="http://schemas.openxmlformats.org/officeDocument/2006/relationships/image"/><Relationship Id="rId5" Target="../media/image9.jpeg" Type="http://schemas.openxmlformats.org/officeDocument/2006/relationships/image"/><Relationship Id="rId10" Target="../media/image14.jpeg" Type="http://schemas.openxmlformats.org/officeDocument/2006/relationships/image"/><Relationship Id="rId4" Target="../media/image8.jpeg" Type="http://schemas.openxmlformats.org/officeDocument/2006/relationships/image"/><Relationship Id="rId9" Target="../media/image13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9.jpeg" Type="http://schemas.openxmlformats.org/officeDocument/2006/relationships/image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4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7.jpeg" Type="http://schemas.openxmlformats.org/officeDocument/2006/relationships/image"/><Relationship Id="rId4" Target="../media/image2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228397"/>
            <a:ext cx="3528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Изготовление и использование объемных </a:t>
            </a:r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динамических моделей </a:t>
            </a:r>
            <a:r>
              <a:rPr lang="ru-RU" sz="3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патриотическом воспитании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344615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C:\Users\Наталья\Desktop\Экспериментальная площадка\20210317_084543.jpg" id="1026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8"/>
            <a:ext cx="6084168" cy="456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20210317_084547.jpg" id="1027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59" y="2713169"/>
            <a:ext cx="5526441" cy="414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20210318_130558.jpg" id="1028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34"/>
          <a:stretch/>
        </p:blipFill>
        <p:spPr bwMode="auto">
          <a:xfrm rot="5400000">
            <a:off x="1801861" y="-695372"/>
            <a:ext cx="5540279" cy="846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3789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1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15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Наталья\Desktop\Экспериментальная площадка\20210609_1036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4346"/>
            <a:ext cx="5134922" cy="385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талья\Desktop\Экспериментальная площадка\20210609_1111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874" y="2852936"/>
            <a:ext cx="5166613" cy="387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05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Наталья\Desktop\Экспериментальная площадка\20210621_104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2" y="-32342"/>
            <a:ext cx="5851082" cy="438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Наталья\Desktop\Экспериментальная площадка\20210621_1046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835" y="2853349"/>
            <a:ext cx="5339535" cy="400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50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Наталья\Desktop\Экспериментальная площадка\20210624_0910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57073" y="657073"/>
            <a:ext cx="5256584" cy="3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Наталья\Desktop\Экспериментальная площадка\20210624_0911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39477" y="2153478"/>
            <a:ext cx="537659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Наталья\Desktop\Экспериментальная площадка\20210624_091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76677" y="1128495"/>
            <a:ext cx="5790644" cy="434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22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C:\Users\Наталья\Desktop\Экспериментальная площадка\IMG-20220517-WA0002.jpg" id="7170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1" r="-1" t="58"/>
          <a:stretch/>
        </p:blipFill>
        <p:spPr bwMode="auto">
          <a:xfrm>
            <a:off x="-61731" y="-1"/>
            <a:ext cx="4319758" cy="435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IMG-20220517-WA0003.jpg" id="7171" name="Picture 3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447" y="1779015"/>
            <a:ext cx="3865537" cy="515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IMG-20220517-WA0001.jpg" id="7172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"/>
          <a:stretch/>
        </p:blipFill>
        <p:spPr bwMode="auto">
          <a:xfrm>
            <a:off x="1331640" y="1867477"/>
            <a:ext cx="6264696" cy="312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496018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7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1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15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Наталья\Desktop\Экспериментальная площадка\20220518_0925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1" y="25761"/>
            <a:ext cx="4982233" cy="373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Наталья\Desktop\Экспериментальная площадка\20220518_092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920" y="2886301"/>
            <a:ext cx="5112568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1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Наталья\Desktop\Экспериментальная площадка\20220518_092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23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Наталья\Desktop\Экспериментальная площадка\20220518_093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43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C:\Users\Наталья\Desktop\Экспериментальная площадка\20220518_092958.jpg" id="10242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"/>
          <a:stretch/>
        </p:blipFill>
        <p:spPr bwMode="auto">
          <a:xfrm rot="5400000">
            <a:off x="1344528" y="419160"/>
            <a:ext cx="688699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91452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79849" y="2348238"/>
            <a:ext cx="2144048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Этап </a:t>
            </a:r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3.</a:t>
            </a:r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Результат </a:t>
            </a: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работы</a:t>
            </a:r>
            <a:endParaRPr lang="ru-RU" sz="3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08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1194318"/>
            <a:ext cx="3457998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Этап 1.</a:t>
            </a:r>
          </a:p>
          <a:p>
            <a:pPr algn="ctr"/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Изучение</a:t>
            </a:r>
          </a:p>
          <a:p>
            <a:pPr algn="ctr"/>
            <a:r>
              <a:rPr lang="ru-RU" sz="3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сторических</a:t>
            </a: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источников,</a:t>
            </a: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плана местности</a:t>
            </a:r>
            <a:endParaRPr lang="ru-RU" sz="3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41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Наталья\Documents\АТТЕСТАЦИЯ 21 Проскурина\Музей\MyColl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96" y="10553"/>
            <a:ext cx="8244408" cy="687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26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C:\Users\Наталья\Desktop\Экспериментальная площадка\20220516_103141.jpg" id="3075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" r="72" t="29"/>
          <a:stretch/>
        </p:blipFill>
        <p:spPr bwMode="auto">
          <a:xfrm rot="5400000">
            <a:off x="-384621" y="715578"/>
            <a:ext cx="3818803" cy="269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IMG-20220516-WA0002.jpg" id="1026" name="Picture 2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" l="66" r="31" t="2"/>
          <a:stretch/>
        </p:blipFill>
        <p:spPr bwMode="auto">
          <a:xfrm>
            <a:off x="3491880" y="151446"/>
            <a:ext cx="2431705" cy="381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IMG-20220516-WA0003.jpg" id="1027" name="Picture 3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" l="11" r="17" t="37"/>
          <a:stretch/>
        </p:blipFill>
        <p:spPr bwMode="auto">
          <a:xfrm>
            <a:off x="6372200" y="151446"/>
            <a:ext cx="2654167" cy="382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20220516_103204.jpg" id="1028" name="Picture 4"/>
          <p:cNvPicPr>
            <a:picLocks noChangeArrowheads="1"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" l="30" t="141"/>
          <a:stretch/>
        </p:blipFill>
        <p:spPr bwMode="auto">
          <a:xfrm>
            <a:off x="2885426" y="4286246"/>
            <a:ext cx="3486774" cy="241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76490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Наталья\Desktop\Экспериментальная площадка\20210320_1031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115" y="4023574"/>
            <a:ext cx="3611892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Наталья\Desktop\Экспериментальная площадка\20210320_1031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2" y="4021930"/>
            <a:ext cx="3614086" cy="271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Наталья\Desktop\Экспериментальная площадка\20210320_1019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" y="30642"/>
            <a:ext cx="3624403" cy="271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ья\Desktop\Экспериментальная площадка\20210320_1021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598" y="0"/>
            <a:ext cx="3624402" cy="271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Наталья\Desktop\Экспериментальная площадка\20210320_10313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53" y="650017"/>
            <a:ext cx="3468090" cy="260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Наталья\Desktop\Экспериментальная площадка\20210320_10325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75" y="685544"/>
            <a:ext cx="3468089" cy="260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Наталья\Desktop\Экспериментальная площадка\20210320_10333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62" y="3715388"/>
            <a:ext cx="3419871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Наталья\Desktop\Экспериментальная площадка\20210320_10354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684" y="3717032"/>
            <a:ext cx="3417680" cy="256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талья\Desktop\Экспериментальная площадка\20210320_103123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166" y="1628800"/>
            <a:ext cx="3869668" cy="290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17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C:\Users\Наталья\Desktop\Экспериментальная площадка\20220516_103230.jpg" id="3074" name="Picture 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" l="2" r="10" t="76"/>
          <a:stretch/>
        </p:blipFill>
        <p:spPr bwMode="auto">
          <a:xfrm>
            <a:off x="179512" y="188640"/>
            <a:ext cx="4752528" cy="341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20220516_103227.jpg" id="3075" name="Picture 3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" l="36" r="18" t="68"/>
          <a:stretch/>
        </p:blipFill>
        <p:spPr bwMode="auto">
          <a:xfrm>
            <a:off x="3923928" y="2780928"/>
            <a:ext cx="4897778" cy="377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Наталья\Desktop\Экспериментальная площадка\20220516_103224.jpg" id="3079" name="Picture 7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" l="42" r="12" t="105"/>
          <a:stretch/>
        </p:blipFill>
        <p:spPr bwMode="auto">
          <a:xfrm>
            <a:off x="2123728" y="1484784"/>
            <a:ext cx="5186280" cy="369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19594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23673" y="2348238"/>
            <a:ext cx="2056396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Этап 2.</a:t>
            </a:r>
          </a:p>
          <a:p>
            <a:pPr algn="ctr"/>
            <a:endParaRPr lang="ru-RU" sz="35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Создание</a:t>
            </a:r>
          </a:p>
          <a:p>
            <a:pPr algn="ctr"/>
            <a:r>
              <a:rPr lang="ru-RU" sz="35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модели</a:t>
            </a:r>
            <a:endParaRPr lang="ru-RU" sz="3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97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Наталья\Desktop\Экспериментальная площадка\20210322_1117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112568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Экспериментальная площадка\20210322_1259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68960"/>
            <a:ext cx="4896543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25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Наталья\Desktop\Экспериментальная площадка\20210324_1144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931" y="2924944"/>
            <a:ext cx="4932548" cy="369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Наталья\Desktop\Экспериментальная площадка\20210324_1059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6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Наталья\Desktop\Экспериментальная площадка\20210325_114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2" y="188003"/>
            <a:ext cx="4993404" cy="37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аталья\Desktop\Экспериментальная площадка\20210325_1335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478" y="2924944"/>
            <a:ext cx="5064563" cy="379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лья\Desktop\Экспериментальная площадка\20210608_1227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110922" cy="383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77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29</Words>
  <Application>Microsoft Office PowerPoint</Application>
  <PresentationFormat>Экран (4:3)</PresentationFormat>
  <Paragraphs>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24</cp:revision>
  <dcterms:created xsi:type="dcterms:W3CDTF">2022-05-16T06:55:33Z</dcterms:created>
  <dcterms:modified xsi:type="dcterms:W3CDTF">2026-04-01T07:09:37Z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3078020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