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187E277-6A3D-4DEF-9039-99D30183359F}">
          <p14:sldIdLst>
            <p14:sldId id="256"/>
            <p14:sldId id="257"/>
            <p14:sldId id="266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52928" cy="28083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роект: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«Интерактивные игры с тревожными детьми старшего дошкольного возраста »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«Путешествие на остров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хорошего настроения»</a:t>
            </a:r>
            <a:b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706438" y="3573464"/>
            <a:ext cx="7696200" cy="2808288"/>
            <a:chOff x="445" y="2251"/>
            <a:chExt cx="4848" cy="1769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5" y="2251"/>
              <a:ext cx="4848" cy="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916" y="2253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832" y="2253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69" y="2487"/>
              <a:ext cx="56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       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891" y="2487"/>
              <a:ext cx="275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580" y="2487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875" y="2720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875" y="2954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1837" y="318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545" y="3186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3913" y="3186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605" y="3419"/>
              <a:ext cx="715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Педагог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247" y="3419"/>
              <a:ext cx="134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306" y="3419"/>
              <a:ext cx="2645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ru-RU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Психолог</a:t>
              </a:r>
              <a:r>
                <a:rPr kumimoji="0" lang="en-US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ru-RU" sz="22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Бурдина</a:t>
              </a:r>
              <a:r>
                <a:rPr kumimoji="0" lang="ru-RU" sz="2200" b="1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Т.В, </a:t>
              </a:r>
              <a:r>
                <a:rPr kumimoji="0" lang="ru-RU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ru-RU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МБДОУ№ </a:t>
              </a:r>
              <a:r>
                <a:rPr kumimoji="0" lang="ru-RU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27</a:t>
              </a:r>
              <a:r>
                <a:rPr lang="ru-RU" sz="2200" b="1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г. Канск </a:t>
              </a:r>
              <a:endPara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144" y="341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2875" y="3653"/>
              <a:ext cx="11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37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2527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02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9036496" cy="604867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Цель </a:t>
            </a:r>
            <a:r>
              <a:rPr lang="ru-RU" sz="3200" b="1" dirty="0" smtClean="0">
                <a:solidFill>
                  <a:srgbClr val="FF0000"/>
                </a:solidFill>
              </a:rPr>
              <a:t>проекта </a:t>
            </a:r>
            <a:r>
              <a:rPr lang="ru-RU" sz="3200" dirty="0">
                <a:solidFill>
                  <a:srgbClr val="FF0000"/>
                </a:solidFill>
              </a:rPr>
              <a:t>: 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/>
              <a:t>помощь </a:t>
            </a:r>
            <a:r>
              <a:rPr lang="ru-RU" sz="3200" dirty="0"/>
              <a:t>тревожным детям старшего дошкольного возраста в снижении остроты проблемных переживаний. 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Задачи: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dirty="0"/>
              <a:t>-повысить самооценку, </a:t>
            </a:r>
          </a:p>
          <a:p>
            <a:r>
              <a:rPr lang="ru-RU" sz="3200" dirty="0"/>
              <a:t>-обучить управлять своими переживаниями ,</a:t>
            </a:r>
          </a:p>
          <a:p>
            <a:r>
              <a:rPr lang="ru-RU" sz="3200" dirty="0"/>
              <a:t>-учить умению расслабляться, </a:t>
            </a:r>
          </a:p>
          <a:p>
            <a:r>
              <a:rPr lang="ru-RU" sz="3200" dirty="0"/>
              <a:t>-учить доверять друг другу и работать в команде.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645025"/>
            <a:ext cx="9108504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u="sng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912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346581" y="260648"/>
            <a:ext cx="8856984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92696"/>
            <a:ext cx="8712968" cy="545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Предполагаемый результат реализации проекта</a:t>
            </a:r>
            <a:endParaRPr lang="ru-RU" sz="3200" dirty="0">
              <a:solidFill>
                <a:srgbClr val="073E87"/>
              </a:solidFill>
              <a:ea typeface="Times New Roman"/>
              <a:cs typeface="Times New Roman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3200" dirty="0">
                <a:solidFill>
                  <a:srgbClr val="073E87"/>
                </a:solidFill>
                <a:latin typeface="Times New Roman"/>
                <a:ea typeface="Times New Roman"/>
              </a:rPr>
              <a:t>В результате  реализации проекта планируется  помочь  тревожным детям снизить остроту проблемных переживаний,  повысить самооценку, обучить управлять своими переживаниями </a:t>
            </a:r>
            <a:r>
              <a:rPr lang="ru-RU" sz="3200" dirty="0" smtClean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r>
              <a:rPr lang="ru-RU" sz="3200" dirty="0">
                <a:solidFill>
                  <a:srgbClr val="073E87"/>
                </a:solidFill>
                <a:latin typeface="Times New Roman"/>
                <a:ea typeface="Times New Roman"/>
              </a:rPr>
              <a:t>умению расслабляться. </a:t>
            </a: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>
                <a:solidFill>
                  <a:srgbClr val="073E87"/>
                </a:solidFill>
              </a:rPr>
              <a:t>Сроки, необходимые для достижения предполагаемого  результата : 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3200" dirty="0">
                <a:solidFill>
                  <a:srgbClr val="073E87"/>
                </a:solidFill>
              </a:rPr>
              <a:t>с 1 апреля по 30 мая </a:t>
            </a:r>
            <a:r>
              <a:rPr lang="ru-RU" sz="3200" dirty="0" err="1" smtClean="0">
                <a:solidFill>
                  <a:srgbClr val="073E87"/>
                </a:solidFill>
              </a:rPr>
              <a:t>уч.</a:t>
            </a:r>
            <a:r>
              <a:rPr lang="ru-RU" sz="3200" dirty="0" err="1" smtClean="0">
                <a:solidFill>
                  <a:srgbClr val="073E87"/>
                </a:solidFill>
              </a:rPr>
              <a:t>г</a:t>
            </a:r>
            <a:r>
              <a:rPr lang="ru-RU" sz="3200" dirty="0">
                <a:solidFill>
                  <a:srgbClr val="073E87"/>
                </a:solidFill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0347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496944" cy="54006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Каждое занятие включает в себя: 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дыхательные упражнения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(Игра «Корабль и ветер», Игра «Надуваем шарик»)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сеансы расслабления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(релаксация «Маленький пушистый зверек», релаксация «Водопад», релаксация «Путешествие на теплом облаке» и др.);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для повышения самооценки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 «Похвала», «За что меня любит мама», «Зеркало», «Серебренное копытце»  и др.)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на снятие мышечных зажимов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6400" b="1" dirty="0" err="1" smtClean="0">
                <a:latin typeface="Times New Roman" pitchFamily="18" charset="0"/>
                <a:cs typeface="Times New Roman" pitchFamily="18" charset="0"/>
              </a:rPr>
              <a:t>Взаимомассаж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», «Барабаним на здоровье», «Руки» и др.)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способствующие  разрядке  гнева и стресса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6400" b="1" dirty="0" err="1" smtClean="0">
                <a:latin typeface="Times New Roman" pitchFamily="18" charset="0"/>
                <a:cs typeface="Times New Roman" pitchFamily="18" charset="0"/>
              </a:rPr>
              <a:t>Обзывалки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», «Драка» )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упражнения которые помогут восстановить или улучшить работу мозга и тела 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(« Перекрестные шаги», «Параллельные шаги» и др.)</a:t>
            </a:r>
          </a:p>
          <a:p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игры, учащие  доверять друг другу и работать в команде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(«Слепой и поводырь», «Гусеница», «Неваляшка» «Скалолаз», «Слепой танец» и др.)</a:t>
            </a:r>
          </a:p>
          <a:p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80920" cy="7200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Резюме проекта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3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12776"/>
            <a:ext cx="6113652" cy="45852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Приветствие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52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22" y="3406775"/>
            <a:ext cx="4600578" cy="34512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9145016" cy="17008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Игры на снятие мышечных зажимов, учащие доверять друг другу и работать в команде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98" y="1354088"/>
            <a:ext cx="4513690" cy="338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6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680" y="2674938"/>
            <a:ext cx="4600578" cy="34512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Игры на повышение самооценки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58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66945"/>
            <a:ext cx="4439281" cy="332946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11967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Упражнения которые помогут восстановить или улучшить работу мозга и тела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021450"/>
            <a:ext cx="2225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Перекрестные шаги</a:t>
            </a:r>
            <a:endParaRPr lang="ru-RU" b="1" u="sng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693" y="3573016"/>
            <a:ext cx="4244802" cy="31836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17390" y="3131676"/>
            <a:ext cx="2218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u="sng" dirty="0" smtClean="0"/>
              <a:t>Параллельные шаги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110555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289451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 smtClean="0"/>
              <a:t>                             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диагностике уровня тревожности принимали участие 20 детей подготовительной группы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b="1" dirty="0" smtClean="0"/>
              <a:t> </a:t>
            </a:r>
            <a:r>
              <a:rPr lang="ru-RU" sz="1200" b="1" dirty="0"/>
              <a:t>Результаты первичной диагностики.(таблица1</a:t>
            </a:r>
            <a:r>
              <a:rPr lang="ru-RU" sz="1200" b="1" dirty="0" smtClean="0"/>
              <a:t>)</a:t>
            </a:r>
            <a:endParaRPr lang="ru-RU" sz="1200" b="1" dirty="0"/>
          </a:p>
          <a:p>
            <a:endParaRPr lang="ru-RU" sz="1200" dirty="0"/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Таблица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 – Уровень тревожности (по методике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Р.Тэммла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М.Дорки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В.Амена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Результаты повторной диагностики (таблица2)</a:t>
            </a:r>
          </a:p>
          <a:p>
            <a:pPr marL="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Таблица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Уровень тревожности (по методике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Р.Тэммла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М.Дорки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В.Амена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endParaRPr lang="ru-RU" sz="12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Сравнительная диагностика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66987"/>
            <a:ext cx="6069013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688685" y="1966987"/>
            <a:ext cx="0" cy="10518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21088"/>
            <a:ext cx="6069013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7680441" y="4208384"/>
            <a:ext cx="8244" cy="1080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01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96</TotalTime>
  <Words>387</Words>
  <Application>Microsoft Office PowerPoint</Application>
  <PresentationFormat>Экран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Проект: «Интерактивные игры с тревожными детьми старшего дошкольного возраста » «Путешествие на остров хорошего настроения» </vt:lpstr>
      <vt:lpstr>Презентация PowerPoint</vt:lpstr>
      <vt:lpstr>Презентация PowerPoint</vt:lpstr>
      <vt:lpstr>Резюме проекта </vt:lpstr>
      <vt:lpstr>Приветствие</vt:lpstr>
      <vt:lpstr>Игры на снятие мышечных зажимов, учащие доверять друг другу и работать в команде</vt:lpstr>
      <vt:lpstr>Игры на повышение самооценки</vt:lpstr>
      <vt:lpstr>Упражнения которые помогут восстановить или улучшить работу мозга и тела </vt:lpstr>
      <vt:lpstr>Сравнительная диагностика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«Интерактивные игры с тревожными детьми старшего дошкольного возраста » «Путешествие на остров хорошего настроения» </dc:title>
  <dc:creator>Коля</dc:creator>
  <cp:lastModifiedBy>Николай Бурдин</cp:lastModifiedBy>
  <cp:revision>17</cp:revision>
  <dcterms:created xsi:type="dcterms:W3CDTF">2015-11-17T16:42:24Z</dcterms:created>
  <dcterms:modified xsi:type="dcterms:W3CDTF">2022-06-07T14:37:38Z</dcterms:modified>
</cp:coreProperties>
</file>