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71" r:id="rId7"/>
    <p:sldId id="269" r:id="rId8"/>
    <p:sldId id="268" r:id="rId9"/>
    <p:sldId id="273" r:id="rId10"/>
    <p:sldId id="274" r:id="rId11"/>
    <p:sldId id="270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Рисунок 2" descr="изложение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15" y="2214554"/>
            <a:ext cx="8429685" cy="215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765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85728"/>
            <a:ext cx="3063269" cy="3286148"/>
          </a:xfrm>
          <a:prstGeom prst="rect">
            <a:avLst/>
          </a:prstGeom>
          <a:noFill/>
        </p:spPr>
      </p:pic>
      <p:sp>
        <p:nvSpPr>
          <p:cNvPr id="27656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4"/>
          <a:srcRect l="20011" t="6780" r="20907" b="8474"/>
          <a:stretch>
            <a:fillRect/>
          </a:stretch>
        </p:blipFill>
        <p:spPr bwMode="auto">
          <a:xfrm>
            <a:off x="4714876" y="357166"/>
            <a:ext cx="363190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000100" y="3072348"/>
            <a:ext cx="321145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кот </a:t>
            </a: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озорник </a:t>
            </a: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он</a:t>
            </a:r>
          </a:p>
          <a:p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урзик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3441680"/>
            <a:ext cx="286392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оро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птица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 l="25680" t="28320" r="32043" b="23828"/>
          <a:stretch>
            <a:fillRect/>
          </a:stretch>
        </p:blipFill>
        <p:spPr bwMode="auto">
          <a:xfrm>
            <a:off x="0" y="396149"/>
            <a:ext cx="9144000" cy="5818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 l="26940" t="19726" r="26940" b="21680"/>
          <a:stretch>
            <a:fillRect/>
          </a:stretch>
        </p:blipFill>
        <p:spPr bwMode="auto">
          <a:xfrm>
            <a:off x="-1" y="91848"/>
            <a:ext cx="9144001" cy="653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лыбающееся лицо 5"/>
          <p:cNvSpPr/>
          <p:nvPr/>
        </p:nvSpPr>
        <p:spPr>
          <a:xfrm>
            <a:off x="428596" y="3786190"/>
            <a:ext cx="1785950" cy="1571636"/>
          </a:xfrm>
          <a:prstGeom prst="smileyFac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3786182" y="1785926"/>
            <a:ext cx="1285884" cy="1285884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2214546" y="2714620"/>
            <a:ext cx="1571636" cy="142876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6215074" y="0"/>
            <a:ext cx="1285884" cy="1142984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5143504" y="928670"/>
            <a:ext cx="1204922" cy="113348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2428868"/>
            <a:ext cx="661431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Изложение </a:t>
            </a:r>
          </a:p>
          <a:p>
            <a:r>
              <a:rPr lang="ru-RU" sz="9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ОЗОРНИК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1643050"/>
            <a:ext cx="850109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Озорник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  тот, кто ведёт себя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не серьёзно, балуется,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совершает забавные поступки.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765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85728"/>
            <a:ext cx="3596012" cy="3857652"/>
          </a:xfrm>
          <a:prstGeom prst="rect">
            <a:avLst/>
          </a:prstGeom>
          <a:noFill/>
        </p:spPr>
      </p:pic>
      <p:sp>
        <p:nvSpPr>
          <p:cNvPr id="27656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4"/>
          <a:srcRect l="20011" t="6780" r="20907" b="8474"/>
          <a:stretch>
            <a:fillRect/>
          </a:stretch>
        </p:blipFill>
        <p:spPr bwMode="auto">
          <a:xfrm>
            <a:off x="5246343" y="3714728"/>
            <a:ext cx="3897657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571612"/>
            <a:ext cx="87868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    Котик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Мурзик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был озорной.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Однажды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Мурзик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сидел на дереве.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Рядом села ворона.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Мурзик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прыгнул вороне на спину.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Озорник вцепился когтями в перья и замер. Ворона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испугалась.Ворона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полетела над деревней.</a:t>
            </a:r>
          </a:p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Мурзик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не удержался и упал. Ему повезло. Он провалился в пушистый снег.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024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27952" t="32671" r="55277" b="33238"/>
          <a:stretch>
            <a:fillRect/>
          </a:stretch>
        </p:blipFill>
        <p:spPr bwMode="auto">
          <a:xfrm>
            <a:off x="214282" y="-214338"/>
            <a:ext cx="356297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43126" t="32671" r="40902" b="33238"/>
          <a:stretch>
            <a:fillRect/>
          </a:stretch>
        </p:blipFill>
        <p:spPr bwMode="auto">
          <a:xfrm>
            <a:off x="4214810" y="0"/>
            <a:ext cx="333377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57501" t="32671" r="26527" b="33238"/>
          <a:stretch>
            <a:fillRect/>
          </a:stretch>
        </p:blipFill>
        <p:spPr bwMode="auto">
          <a:xfrm>
            <a:off x="2357422" y="2214554"/>
            <a:ext cx="4572032" cy="54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1357298"/>
            <a:ext cx="90106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Удачное приземление. </a:t>
            </a:r>
          </a:p>
          <a:p>
            <a:pPr marL="342900" indent="-342900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Кот и ворона.</a:t>
            </a:r>
          </a:p>
          <a:p>
            <a:pPr marL="342900" indent="-342900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Борьба.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1357298"/>
            <a:ext cx="90106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Кот и ворона.</a:t>
            </a:r>
          </a:p>
          <a:p>
            <a:pPr marL="342900" indent="-342900"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Борьба. </a:t>
            </a:r>
          </a:p>
          <a:p>
            <a:pPr marL="342900" indent="-342900"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Удачное приземление.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57166"/>
            <a:ext cx="87868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Котик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урзик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был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рной.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днажды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урзик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дел на дер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Рядом села 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урзик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прыгнул 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на спину.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рник вц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пился ко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тями в пер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 и замер. 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испугалась.В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оро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тела над д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ревней.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урзик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не уд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ржался и упал. Ему пов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зло. Он пров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лился в пуш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стый сне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151</Words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Дарья</dc:creator>
  <cp:lastModifiedBy>Дарья</cp:lastModifiedBy>
  <cp:revision>17</cp:revision>
  <dcterms:created xsi:type="dcterms:W3CDTF">2025-03-23T14:18:10Z</dcterms:created>
  <dcterms:modified xsi:type="dcterms:W3CDTF">2025-03-23T17:02:33Z</dcterms:modified>
</cp:coreProperties>
</file>