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DataLst>
    <p:tags r:id="rId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6600"/>
    <a:srgbClr val="FF6801"/>
    <a:srgbClr val="FFFF00"/>
    <a:srgbClr val="008000"/>
    <a:srgbClr val="096D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03" autoAdjust="0"/>
    <p:restoredTop sz="99149" autoAdjust="0"/>
  </p:normalViewPr>
  <p:slideViewPr>
    <p:cSldViewPr snapToGrid="0">
      <p:cViewPr varScale="1">
        <p:scale>
          <a:sx n="73" d="100"/>
          <a:sy n="73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68162" y="2594923"/>
            <a:ext cx="6771503" cy="147045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AE185-EA17-4D4E-B145-7865663D73B4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F21EE-11CC-4F9F-A44A-DEF7A427F2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988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AE185-EA17-4D4E-B145-7865663D73B4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F21EE-11CC-4F9F-A44A-DEF7A427F2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1783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7817" y="278627"/>
            <a:ext cx="205662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9558" y="278626"/>
            <a:ext cx="5988392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AE185-EA17-4D4E-B145-7865663D73B4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F21EE-11CC-4F9F-A44A-DEF7A427F2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1686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AE185-EA17-4D4E-B145-7865663D73B4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F21EE-11CC-4F9F-A44A-DEF7A427F2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732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6692" y="2903838"/>
            <a:ext cx="7793896" cy="1658638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6692" y="4589465"/>
            <a:ext cx="7793896" cy="116878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AE185-EA17-4D4E-B145-7865663D73B4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F21EE-11CC-4F9F-A44A-DEF7A427F2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56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330" y="1585302"/>
            <a:ext cx="4026529" cy="459166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585302"/>
            <a:ext cx="4050180" cy="459166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AE185-EA17-4D4E-B145-7865663D73B4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F21EE-11CC-4F9F-A44A-DEF7A427F2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439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842" y="234778"/>
            <a:ext cx="8241957" cy="11801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10800000" flipV="1">
            <a:off x="444842" y="1581665"/>
            <a:ext cx="4053340" cy="9234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4843" y="2505075"/>
            <a:ext cx="4053339" cy="36845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581665"/>
            <a:ext cx="4057649" cy="9234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4057649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AE185-EA17-4D4E-B145-7865663D73B4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F21EE-11CC-4F9F-A44A-DEF7A427F2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550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AE185-EA17-4D4E-B145-7865663D73B4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F21EE-11CC-4F9F-A44A-DEF7A427F2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969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AE185-EA17-4D4E-B145-7865663D73B4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F21EE-11CC-4F9F-A44A-DEF7A427F2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690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914" y="321273"/>
            <a:ext cx="29982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83458" y="321273"/>
            <a:ext cx="5128055" cy="579532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1914" y="1921473"/>
            <a:ext cx="2998249" cy="419512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AE185-EA17-4D4E-B145-7865663D73B4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F21EE-11CC-4F9F-A44A-DEF7A427F2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150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4659" y="593124"/>
            <a:ext cx="5535827" cy="80319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74376" y="1581664"/>
            <a:ext cx="5516110" cy="458435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AE185-EA17-4D4E-B145-7865663D73B4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F21EE-11CC-4F9F-A44A-DEF7A427F2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491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2616" y="741404"/>
            <a:ext cx="7826714" cy="6645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2616" y="1606379"/>
            <a:ext cx="7823384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52616" y="6356351"/>
            <a:ext cx="1833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AE185-EA17-4D4E-B145-7865663D73B4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218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F21EE-11CC-4F9F-A44A-DEF7A427F2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455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rgbClr val="096D63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rgbClr val="096D63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rgbClr val="096D63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rgbClr val="096D63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rgbClr val="096D63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rgbClr val="096D63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8870" y="1938242"/>
            <a:ext cx="7125109" cy="147045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Безопасный интернет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391276" y="4953000"/>
            <a:ext cx="2752724" cy="4286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77962" y="5915297"/>
            <a:ext cx="2752724" cy="4286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8969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5333" y="574767"/>
            <a:ext cx="8015159" cy="588100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>
              <a:buNone/>
            </a:pPr>
            <a:r>
              <a:rPr lang="ru-RU" sz="4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Международный день безопасного Интернета (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Safer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Internet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Day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) отмечается во второй день второй недели второго месяца года. </a:t>
            </a:r>
          </a:p>
          <a:p>
            <a:pPr algn="just">
              <a:buNone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Праздник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 учрежден в 2004 году в рамках программы Еврокомиссии «Безопасный интернет». </a:t>
            </a: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Его </a:t>
            </a: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пропаганда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более безопасного и более ответственного использования онлайн-технологий, особенно среди детей и молодежи во всем мире.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В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России День безопасного Интернета впервые был 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 2007 году.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4" r="10914"/>
          <a:stretch/>
        </p:blipFill>
        <p:spPr bwMode="auto">
          <a:xfrm>
            <a:off x="7837714" y="143691"/>
            <a:ext cx="1201783" cy="158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372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4109" y="496388"/>
            <a:ext cx="7823384" cy="5786845"/>
          </a:xfrm>
        </p:spPr>
        <p:txBody>
          <a:bodyPr>
            <a:normAutofit lnSpcReduction="10000"/>
          </a:bodyPr>
          <a:lstStyle/>
          <a:p>
            <a:pPr lvl="0" algn="just">
              <a:lnSpc>
                <a:spcPct val="120000"/>
              </a:lnSpc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lvl="0" algn="just">
              <a:lnSpc>
                <a:spcPct val="120000"/>
              </a:lnSpc>
              <a:buNone/>
            </a:pP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00000"/>
              </a:lnSpc>
              <a:buNone/>
            </a:pP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Группе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1. 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Нужно ответить на проблемный вопрос: ловушки для новичков и как справиться с рисками? Для вас я придумала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 ситуацию,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которую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 можете попасть, путешествуя по Интернету. Вам нужно разобрать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данную ситуацию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придумать правила. Результат своей работы оформляем с помощью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сервиса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on-line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газеты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wikiwall.ru</a:t>
            </a:r>
          </a:p>
          <a:p>
            <a:pPr algn="just">
              <a:lnSpc>
                <a:spcPct val="100000"/>
              </a:lnSpc>
              <a:buNone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algn="just">
              <a:lnSpc>
                <a:spcPct val="100000"/>
              </a:lnSpc>
              <a:buNone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Группе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ответить на проблемный вопрос: какие правила нужно соблюдать, чтобы оставаться в безопасности в Интернете? Для этого Вам нужно найти 10 советов, как оставаться в безопасности в Интернете. И оформить результат своей работы в виде 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on-line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доски Linoit.com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986" y="-1"/>
            <a:ext cx="933014" cy="1319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1886" y="398418"/>
            <a:ext cx="8634549" cy="6459582"/>
          </a:xfrm>
        </p:spPr>
        <p:txBody>
          <a:bodyPr>
            <a:normAutofit lnSpcReduction="10000"/>
          </a:bodyPr>
          <a:lstStyle/>
          <a:p>
            <a:pPr lvl="0" algn="just">
              <a:lnSpc>
                <a:spcPct val="120000"/>
              </a:lnSpc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lvl="0" algn="just">
              <a:lnSpc>
                <a:spcPct val="120000"/>
              </a:lnSpc>
              <a:buNone/>
            </a:pP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00000"/>
              </a:lnSpc>
              <a:buNone/>
            </a:pP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Группе № 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ответить на проблемный вопрос: как распознать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фишинг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Назвать признаки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фишингового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мошенничества. Результат своих исследований Вам нужно оформить в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on-line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газете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wikiwall.ru</a:t>
            </a:r>
          </a:p>
          <a:p>
            <a:pPr lvl="0" algn="just">
              <a:lnSpc>
                <a:spcPct val="100000"/>
              </a:lnSpc>
              <a:buNone/>
            </a:pP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0000"/>
              </a:lnSpc>
              <a:buNone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Группе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4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ответить на проблемный вопрос: как распознать вирус – троян? Назвать признаки вируса и возможную защиту от него.  Результат своей работы Вам нужно оформить в виде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скрайбинга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0000"/>
              </a:lnSpc>
              <a:buNone/>
            </a:pP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0000"/>
              </a:lnSpc>
              <a:buNone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Группе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ответить на проблемный вопрос:  знакомы ли вы с таким выражением «шесть кошельков»? Дать рекомендации, как этого избежать? Результат своей работы Вам нужно оформить в виде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скрайбинга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986" y="0"/>
            <a:ext cx="933014" cy="118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219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43876" y="-422751"/>
            <a:ext cx="5956693" cy="845502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«мишень»</a:t>
            </a:r>
            <a:endParaRPr lang="ru-RU" sz="4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365" y="117566"/>
            <a:ext cx="933014" cy="118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AutoShape 2" descr="https://ds04.infourok.ru/uploads/ex/0d19/001283a8-ed1cf2bb/1/640/img3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1972491" y="1306286"/>
            <a:ext cx="5068389" cy="5146765"/>
          </a:xfrm>
          <a:prstGeom prst="ellipse">
            <a:avLst/>
          </a:prstGeom>
          <a:gradFill flip="none" rotWithShape="1">
            <a:gsLst>
              <a:gs pos="0">
                <a:srgbClr val="7030A0">
                  <a:shade val="30000"/>
                  <a:satMod val="115000"/>
                </a:srgbClr>
              </a:gs>
              <a:gs pos="50000">
                <a:srgbClr val="7030A0">
                  <a:shade val="67500"/>
                  <a:satMod val="115000"/>
                </a:srgbClr>
              </a:gs>
              <a:gs pos="100000">
                <a:srgbClr val="7030A0">
                  <a:shade val="100000"/>
                  <a:satMod val="115000"/>
                </a:srgbClr>
              </a:gs>
            </a:gsLst>
            <a:lin ang="13500000" scaled="1"/>
            <a:tileRect/>
          </a:gradFill>
          <a:ln w="762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2429692" y="1658983"/>
            <a:ext cx="4153988" cy="4310743"/>
          </a:xfrm>
          <a:prstGeom prst="ellipse">
            <a:avLst/>
          </a:prstGeom>
          <a:gradFill flip="none" rotWithShape="1">
            <a:gsLst>
              <a:gs pos="0">
                <a:srgbClr val="FF6600">
                  <a:shade val="30000"/>
                  <a:satMod val="115000"/>
                </a:srgbClr>
              </a:gs>
              <a:gs pos="50000">
                <a:srgbClr val="FF6600">
                  <a:shade val="67500"/>
                  <a:satMod val="115000"/>
                </a:srgbClr>
              </a:gs>
              <a:gs pos="100000">
                <a:srgbClr val="FF66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762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991394" y="2259874"/>
            <a:ext cx="3043645" cy="3082834"/>
          </a:xfrm>
          <a:prstGeom prst="ellipse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 w="762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3540033" y="2769325"/>
            <a:ext cx="1985555" cy="1989687"/>
          </a:xfrm>
          <a:prstGeom prst="ellipse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4490357" y="1129936"/>
            <a:ext cx="16329" cy="5499463"/>
          </a:xfrm>
          <a:prstGeom prst="line">
            <a:avLst/>
          </a:prstGeom>
          <a:ln w="762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1770018" y="3827417"/>
            <a:ext cx="5532119" cy="0"/>
          </a:xfrm>
          <a:prstGeom prst="line">
            <a:avLst/>
          </a:prstGeom>
          <a:ln w="762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3997483" y="3346157"/>
            <a:ext cx="8862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/>
              <a:t>10</a:t>
            </a:r>
            <a:endParaRPr lang="ru-RU" sz="54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4142683" y="4541412"/>
            <a:ext cx="7410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/>
              <a:t>8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4271554" y="5213701"/>
            <a:ext cx="4702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/>
              <a:t>6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4202975" y="5880240"/>
            <a:ext cx="4702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6035039" y="1428877"/>
            <a:ext cx="275626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</a:t>
            </a:r>
            <a:r>
              <a:rPr lang="ru-RU" sz="24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ыло </a:t>
            </a:r>
          </a:p>
          <a:p>
            <a:pPr algn="ctr"/>
            <a:r>
              <a:rPr lang="ru-RU" sz="24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интересно</a:t>
            </a:r>
            <a:endParaRPr lang="ru-RU" sz="2400" b="1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07975" y="1310585"/>
            <a:ext cx="275626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r>
              <a:rPr lang="ru-RU" sz="24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ктивно участвовал</a:t>
            </a:r>
            <a:endParaRPr lang="ru-RU" sz="2400" b="1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035039" y="5464742"/>
            <a:ext cx="275626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</a:t>
            </a:r>
            <a:r>
              <a:rPr lang="ru-RU" sz="24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знал </a:t>
            </a:r>
          </a:p>
          <a:p>
            <a:pPr algn="ctr"/>
            <a:r>
              <a:rPr lang="ru-RU" sz="24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новое</a:t>
            </a:r>
            <a:endParaRPr lang="ru-RU" sz="2400" b="1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55575" y="5410538"/>
            <a:ext cx="275626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</a:t>
            </a:r>
            <a:r>
              <a:rPr lang="ru-RU" sz="24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ыло</a:t>
            </a:r>
          </a:p>
          <a:p>
            <a:pPr algn="ctr"/>
            <a:r>
              <a:rPr lang="ru-RU" sz="24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понятно</a:t>
            </a:r>
            <a:endParaRPr lang="ru-RU" sz="2400" b="1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049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0" grpId="0" animBg="1"/>
      <p:bldP spid="3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23bdeaf7e9865d88655a2ba58df1fcfd8dae54"/>
</p:tagLst>
</file>

<file path=ppt/theme/theme1.xml><?xml version="1.0" encoding="utf-8"?>
<a:theme xmlns:a="http://schemas.openxmlformats.org/drawingml/2006/main" name="Сине-зеленые треугольники 1303010028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Сине-зеленые треугольники 1303010028" id="{C8D29C9A-FEEB-4236-8379-5C85B28FAE06}" vid="{091960AB-31A5-4C33-82C6-CAD0782847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Сине-зеленые треугольники 1303010028</Template>
  <TotalTime>917</TotalTime>
  <Words>14</Words>
  <Application>Microsoft Office PowerPoint</Application>
  <PresentationFormat>Экран (4:3)</PresentationFormat>
  <Paragraphs>31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Сине-зеленые треугольники 1303010028</vt:lpstr>
      <vt:lpstr>Безопасный интернет</vt:lpstr>
      <vt:lpstr>Презентация PowerPoint</vt:lpstr>
      <vt:lpstr> </vt:lpstr>
      <vt:lpstr> </vt:lpstr>
      <vt:lpstr>  Рефлексия «мишень»</vt:lpstr>
    </vt:vector>
  </TitlesOfParts>
  <Company>School1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Сине-зеленые треугольники 1303010028</dc:title>
  <dc:creator>User</dc:creator>
  <cp:lastModifiedBy>User</cp:lastModifiedBy>
  <cp:revision>118</cp:revision>
  <dcterms:created xsi:type="dcterms:W3CDTF">2014-05-15T01:11:35Z</dcterms:created>
  <dcterms:modified xsi:type="dcterms:W3CDTF">2019-03-02T20:48:09Z</dcterms:modified>
</cp:coreProperties>
</file>